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41" r:id="rId1"/>
  </p:sldMasterIdLst>
  <p:notesMasterIdLst>
    <p:notesMasterId r:id="rId20"/>
  </p:notesMasterIdLst>
  <p:sldIdLst>
    <p:sldId id="256" r:id="rId2"/>
    <p:sldId id="274" r:id="rId3"/>
    <p:sldId id="275" r:id="rId4"/>
    <p:sldId id="276" r:id="rId5"/>
    <p:sldId id="270" r:id="rId6"/>
    <p:sldId id="259" r:id="rId7"/>
    <p:sldId id="260" r:id="rId8"/>
    <p:sldId id="261" r:id="rId9"/>
    <p:sldId id="262" r:id="rId10"/>
    <p:sldId id="271" r:id="rId11"/>
    <p:sldId id="263" r:id="rId12"/>
    <p:sldId id="264" r:id="rId13"/>
    <p:sldId id="265" r:id="rId14"/>
    <p:sldId id="266" r:id="rId15"/>
    <p:sldId id="267" r:id="rId16"/>
    <p:sldId id="268" r:id="rId17"/>
    <p:sldId id="269" r:id="rId18"/>
    <p:sldId id="272" r:id="rId19"/>
  </p:sldIdLst>
  <p:sldSz cx="9144000" cy="5143500" type="screen16x9"/>
  <p:notesSz cx="6858000" cy="9144000"/>
  <p:embeddedFontLst>
    <p:embeddedFont>
      <p:font typeface="Montserrat" panose="00000500000000000000" pitchFamily="2" charset="0"/>
      <p:regular r:id="rId21"/>
      <p:bold r:id="rId22"/>
      <p:italic r:id="rId23"/>
      <p:boldItalic r:id="rId24"/>
    </p:embeddedFont>
    <p:embeddedFont>
      <p:font typeface="Montserrat Light" panose="00000400000000000000" pitchFamily="2" charset="0"/>
      <p:regular r:id="rId25"/>
      <p:bold r:id="rId26"/>
      <p:italic r:id="rId27"/>
      <p:boldItalic r:id="rId28"/>
    </p:embeddedFont>
    <p:embeddedFont>
      <p:font typeface="Tw Cen MT" panose="020B0602020104020603" pitchFamily="34" charset="0"/>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5DDD80-788D-494B-9E9A-7C9EE2B5D782}" v="449" dt="2023-05-28T18:40:44.0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aron Evans" userId="4a5330e514a13ab8" providerId="LiveId" clId="{AF5DDD80-788D-494B-9E9A-7C9EE2B5D782}"/>
    <pc:docChg chg="undo redo custSel addSld delSld modSld sldOrd">
      <pc:chgData name="Aaron Evans" userId="4a5330e514a13ab8" providerId="LiveId" clId="{AF5DDD80-788D-494B-9E9A-7C9EE2B5D782}" dt="2023-05-28T18:42:09.990" v="1218" actId="47"/>
      <pc:docMkLst>
        <pc:docMk/>
      </pc:docMkLst>
      <pc:sldChg chg="modSp mod setBg">
        <pc:chgData name="Aaron Evans" userId="4a5330e514a13ab8" providerId="LiveId" clId="{AF5DDD80-788D-494B-9E9A-7C9EE2B5D782}" dt="2023-05-15T02:30:56.536" v="9" actId="404"/>
        <pc:sldMkLst>
          <pc:docMk/>
          <pc:sldMk cId="0" sldId="256"/>
        </pc:sldMkLst>
        <pc:spChg chg="mod">
          <ac:chgData name="Aaron Evans" userId="4a5330e514a13ab8" providerId="LiveId" clId="{AF5DDD80-788D-494B-9E9A-7C9EE2B5D782}" dt="2023-05-15T02:30:56.536" v="9" actId="404"/>
          <ac:spMkLst>
            <pc:docMk/>
            <pc:sldMk cId="0" sldId="256"/>
            <ac:spMk id="2" creationId="{4244EEBB-3139-F52A-0A51-89C7A929A9B9}"/>
          </ac:spMkLst>
        </pc:spChg>
      </pc:sldChg>
      <pc:sldChg chg="addSp modSp del mod">
        <pc:chgData name="Aaron Evans" userId="4a5330e514a13ab8" providerId="LiveId" clId="{AF5DDD80-788D-494B-9E9A-7C9EE2B5D782}" dt="2023-05-28T18:42:06.576" v="1217" actId="47"/>
        <pc:sldMkLst>
          <pc:docMk/>
          <pc:sldMk cId="0" sldId="257"/>
        </pc:sldMkLst>
        <pc:spChg chg="add mod">
          <ac:chgData name="Aaron Evans" userId="4a5330e514a13ab8" providerId="LiveId" clId="{AF5DDD80-788D-494B-9E9A-7C9EE2B5D782}" dt="2023-05-28T17:00:22.452" v="382" actId="20577"/>
          <ac:spMkLst>
            <pc:docMk/>
            <pc:sldMk cId="0" sldId="257"/>
            <ac:spMk id="2" creationId="{88C7C54A-D02D-8A1F-1231-B7F8BCC839A2}"/>
          </ac:spMkLst>
        </pc:spChg>
        <pc:graphicFrameChg chg="mod">
          <ac:chgData name="Aaron Evans" userId="4a5330e514a13ab8" providerId="LiveId" clId="{AF5DDD80-788D-494B-9E9A-7C9EE2B5D782}" dt="2023-05-15T02:31:48.185" v="12" actId="20577"/>
          <ac:graphicFrameMkLst>
            <pc:docMk/>
            <pc:sldMk cId="0" sldId="257"/>
            <ac:graphicFrameMk id="37" creationId="{BF458D0B-83AF-3387-6E62-930451D99BD8}"/>
          </ac:graphicFrameMkLst>
        </pc:graphicFrameChg>
      </pc:sldChg>
      <pc:sldChg chg="addSp modSp del setBg">
        <pc:chgData name="Aaron Evans" userId="4a5330e514a13ab8" providerId="LiveId" clId="{AF5DDD80-788D-494B-9E9A-7C9EE2B5D782}" dt="2023-05-28T18:42:09.990" v="1218" actId="47"/>
        <pc:sldMkLst>
          <pc:docMk/>
          <pc:sldMk cId="0" sldId="258"/>
        </pc:sldMkLst>
        <pc:spChg chg="add mod">
          <ac:chgData name="Aaron Evans" userId="4a5330e514a13ab8" providerId="LiveId" clId="{AF5DDD80-788D-494B-9E9A-7C9EE2B5D782}" dt="2023-05-28T17:25:03.120" v="544"/>
          <ac:spMkLst>
            <pc:docMk/>
            <pc:sldMk cId="0" sldId="258"/>
            <ac:spMk id="3" creationId="{3A424B49-558A-6D29-AE36-98CE4ECECAB0}"/>
          </ac:spMkLst>
        </pc:spChg>
      </pc:sldChg>
      <pc:sldChg chg="modSp mod setBg">
        <pc:chgData name="Aaron Evans" userId="4a5330e514a13ab8" providerId="LiveId" clId="{AF5DDD80-788D-494B-9E9A-7C9EE2B5D782}" dt="2023-05-28T17:50:22.835" v="656" actId="20578"/>
        <pc:sldMkLst>
          <pc:docMk/>
          <pc:sldMk cId="0" sldId="259"/>
        </pc:sldMkLst>
        <pc:graphicFrameChg chg="mod">
          <ac:chgData name="Aaron Evans" userId="4a5330e514a13ab8" providerId="LiveId" clId="{AF5DDD80-788D-494B-9E9A-7C9EE2B5D782}" dt="2023-05-28T17:50:22.835" v="656" actId="20578"/>
          <ac:graphicFrameMkLst>
            <pc:docMk/>
            <pc:sldMk cId="0" sldId="259"/>
            <ac:graphicFrameMk id="50" creationId="{BF2D258C-0356-9B79-A0EA-C440F00C49B8}"/>
          </ac:graphicFrameMkLst>
        </pc:graphicFrameChg>
      </pc:sldChg>
      <pc:sldChg chg="modSp mod setBg">
        <pc:chgData name="Aaron Evans" userId="4a5330e514a13ab8" providerId="LiveId" clId="{AF5DDD80-788D-494B-9E9A-7C9EE2B5D782}" dt="2023-05-28T17:52:50.800" v="679" actId="1035"/>
        <pc:sldMkLst>
          <pc:docMk/>
          <pc:sldMk cId="0" sldId="260"/>
        </pc:sldMkLst>
        <pc:graphicFrameChg chg="mod">
          <ac:chgData name="Aaron Evans" userId="4a5330e514a13ab8" providerId="LiveId" clId="{AF5DDD80-788D-494B-9E9A-7C9EE2B5D782}" dt="2023-05-28T17:52:50.800" v="679" actId="1035"/>
          <ac:graphicFrameMkLst>
            <pc:docMk/>
            <pc:sldMk cId="0" sldId="260"/>
            <ac:graphicFrameMk id="57" creationId="{F88268DA-16F2-7E82-64A0-6834865E953F}"/>
          </ac:graphicFrameMkLst>
        </pc:graphicFrameChg>
        <pc:picChg chg="mod">
          <ac:chgData name="Aaron Evans" userId="4a5330e514a13ab8" providerId="LiveId" clId="{AF5DDD80-788D-494B-9E9A-7C9EE2B5D782}" dt="2023-05-28T17:51:31.701" v="666" actId="14100"/>
          <ac:picMkLst>
            <pc:docMk/>
            <pc:sldMk cId="0" sldId="260"/>
            <ac:picMk id="3" creationId="{DC68F05C-5713-ABA9-79FB-D54CBFB7587C}"/>
          </ac:picMkLst>
        </pc:picChg>
      </pc:sldChg>
      <pc:sldChg chg="modSp mod setBg">
        <pc:chgData name="Aaron Evans" userId="4a5330e514a13ab8" providerId="LiveId" clId="{AF5DDD80-788D-494B-9E9A-7C9EE2B5D782}" dt="2023-05-28T18:01:18.355" v="735" actId="14100"/>
        <pc:sldMkLst>
          <pc:docMk/>
          <pc:sldMk cId="0" sldId="261"/>
        </pc:sldMkLst>
        <pc:graphicFrameChg chg="mod modGraphic">
          <ac:chgData name="Aaron Evans" userId="4a5330e514a13ab8" providerId="LiveId" clId="{AF5DDD80-788D-494B-9E9A-7C9EE2B5D782}" dt="2023-05-28T18:01:18.355" v="735" actId="14100"/>
          <ac:graphicFrameMkLst>
            <pc:docMk/>
            <pc:sldMk cId="0" sldId="261"/>
            <ac:graphicFrameMk id="64" creationId="{524BF46B-433F-B6F3-16DA-07AD7E6CFD29}"/>
          </ac:graphicFrameMkLst>
        </pc:graphicFrameChg>
      </pc:sldChg>
      <pc:sldChg chg="modSp mod setBg">
        <pc:chgData name="Aaron Evans" userId="4a5330e514a13ab8" providerId="LiveId" clId="{AF5DDD80-788D-494B-9E9A-7C9EE2B5D782}" dt="2023-05-28T18:04:18.608" v="738" actId="20577"/>
        <pc:sldMkLst>
          <pc:docMk/>
          <pc:sldMk cId="0" sldId="262"/>
        </pc:sldMkLst>
        <pc:graphicFrameChg chg="mod modGraphic">
          <ac:chgData name="Aaron Evans" userId="4a5330e514a13ab8" providerId="LiveId" clId="{AF5DDD80-788D-494B-9E9A-7C9EE2B5D782}" dt="2023-05-28T18:04:18.608" v="738" actId="20577"/>
          <ac:graphicFrameMkLst>
            <pc:docMk/>
            <pc:sldMk cId="0" sldId="262"/>
            <ac:graphicFrameMk id="80" creationId="{9D89E35A-F02B-9520-68E2-430C4EE46972}"/>
          </ac:graphicFrameMkLst>
        </pc:graphicFrameChg>
      </pc:sldChg>
      <pc:sldChg chg="modSp mod setBg">
        <pc:chgData name="Aaron Evans" userId="4a5330e514a13ab8" providerId="LiveId" clId="{AF5DDD80-788D-494B-9E9A-7C9EE2B5D782}" dt="2023-05-28T18:23:44.238" v="891" actId="255"/>
        <pc:sldMkLst>
          <pc:docMk/>
          <pc:sldMk cId="0" sldId="263"/>
        </pc:sldMkLst>
        <pc:spChg chg="mod">
          <ac:chgData name="Aaron Evans" userId="4a5330e514a13ab8" providerId="LiveId" clId="{AF5DDD80-788D-494B-9E9A-7C9EE2B5D782}" dt="2023-05-15T02:35:43.850" v="23" actId="1076"/>
          <ac:spMkLst>
            <pc:docMk/>
            <pc:sldMk cId="0" sldId="263"/>
            <ac:spMk id="74" creationId="{00000000-0000-0000-0000-000000000000}"/>
          </ac:spMkLst>
        </pc:spChg>
        <pc:graphicFrameChg chg="mod modGraphic">
          <ac:chgData name="Aaron Evans" userId="4a5330e514a13ab8" providerId="LiveId" clId="{AF5DDD80-788D-494B-9E9A-7C9EE2B5D782}" dt="2023-05-28T18:23:44.238" v="891" actId="255"/>
          <ac:graphicFrameMkLst>
            <pc:docMk/>
            <pc:sldMk cId="0" sldId="263"/>
            <ac:graphicFrameMk id="78" creationId="{CDCD8F75-FDDE-DD79-4FFC-2323483217B7}"/>
          </ac:graphicFrameMkLst>
        </pc:graphicFrameChg>
      </pc:sldChg>
      <pc:sldChg chg="addSp delSp modSp mod setBg">
        <pc:chgData name="Aaron Evans" userId="4a5330e514a13ab8" providerId="LiveId" clId="{AF5DDD80-788D-494B-9E9A-7C9EE2B5D782}" dt="2023-05-28T18:41:43.086" v="1216" actId="1076"/>
        <pc:sldMkLst>
          <pc:docMk/>
          <pc:sldMk cId="0" sldId="264"/>
        </pc:sldMkLst>
        <pc:spChg chg="add mod">
          <ac:chgData name="Aaron Evans" userId="4a5330e514a13ab8" providerId="LiveId" clId="{AF5DDD80-788D-494B-9E9A-7C9EE2B5D782}" dt="2023-05-28T18:32:41.518" v="977" actId="20577"/>
          <ac:spMkLst>
            <pc:docMk/>
            <pc:sldMk cId="0" sldId="264"/>
            <ac:spMk id="2" creationId="{BD10ADEA-DB9A-F255-328C-38FAE2056A33}"/>
          </ac:spMkLst>
        </pc:spChg>
        <pc:spChg chg="add mod">
          <ac:chgData name="Aaron Evans" userId="4a5330e514a13ab8" providerId="LiveId" clId="{AF5DDD80-788D-494B-9E9A-7C9EE2B5D782}" dt="2023-05-28T18:31:03.830" v="941" actId="1076"/>
          <ac:spMkLst>
            <pc:docMk/>
            <pc:sldMk cId="0" sldId="264"/>
            <ac:spMk id="3" creationId="{AC9F62F5-65C9-E0CC-C389-825DB2901F6D}"/>
          </ac:spMkLst>
        </pc:spChg>
        <pc:spChg chg="add mod">
          <ac:chgData name="Aaron Evans" userId="4a5330e514a13ab8" providerId="LiveId" clId="{AF5DDD80-788D-494B-9E9A-7C9EE2B5D782}" dt="2023-05-28T18:30:59.656" v="940" actId="1076"/>
          <ac:spMkLst>
            <pc:docMk/>
            <pc:sldMk cId="0" sldId="264"/>
            <ac:spMk id="4" creationId="{04BBFD82-5076-133A-C4D1-69FE9BC79A67}"/>
          </ac:spMkLst>
        </pc:spChg>
        <pc:spChg chg="add del mod">
          <ac:chgData name="Aaron Evans" userId="4a5330e514a13ab8" providerId="LiveId" clId="{AF5DDD80-788D-494B-9E9A-7C9EE2B5D782}" dt="2023-05-28T18:31:35.542" v="945" actId="478"/>
          <ac:spMkLst>
            <pc:docMk/>
            <pc:sldMk cId="0" sldId="264"/>
            <ac:spMk id="5" creationId="{48962462-CE7D-F1EF-1D10-C6D365B5F2B3}"/>
          </ac:spMkLst>
        </pc:spChg>
        <pc:spChg chg="add mod">
          <ac:chgData name="Aaron Evans" userId="4a5330e514a13ab8" providerId="LiveId" clId="{AF5DDD80-788D-494B-9E9A-7C9EE2B5D782}" dt="2023-05-28T18:39:19.297" v="1102" actId="1076"/>
          <ac:spMkLst>
            <pc:docMk/>
            <pc:sldMk cId="0" sldId="264"/>
            <ac:spMk id="6" creationId="{B66DFCCB-F1D9-5750-6DD7-FAD6A8AE7B58}"/>
          </ac:spMkLst>
        </pc:spChg>
        <pc:spChg chg="add mod">
          <ac:chgData name="Aaron Evans" userId="4a5330e514a13ab8" providerId="LiveId" clId="{AF5DDD80-788D-494B-9E9A-7C9EE2B5D782}" dt="2023-05-28T18:40:29.215" v="1164" actId="20577"/>
          <ac:spMkLst>
            <pc:docMk/>
            <pc:sldMk cId="0" sldId="264"/>
            <ac:spMk id="7" creationId="{9659FC3F-7B2D-9A76-EEA9-1062ADABA308}"/>
          </ac:spMkLst>
        </pc:spChg>
        <pc:spChg chg="add del mod">
          <ac:chgData name="Aaron Evans" userId="4a5330e514a13ab8" providerId="LiveId" clId="{AF5DDD80-788D-494B-9E9A-7C9EE2B5D782}" dt="2023-05-28T18:40:40.339" v="1166"/>
          <ac:spMkLst>
            <pc:docMk/>
            <pc:sldMk cId="0" sldId="264"/>
            <ac:spMk id="8" creationId="{7EFD787C-CE96-6AB2-B696-C79C97DACD50}"/>
          </ac:spMkLst>
        </pc:spChg>
        <pc:spChg chg="add mod">
          <ac:chgData name="Aaron Evans" userId="4a5330e514a13ab8" providerId="LiveId" clId="{AF5DDD80-788D-494B-9E9A-7C9EE2B5D782}" dt="2023-05-28T18:41:43.086" v="1216" actId="1076"/>
          <ac:spMkLst>
            <pc:docMk/>
            <pc:sldMk cId="0" sldId="264"/>
            <ac:spMk id="9" creationId="{E71F9837-EB30-CDCB-0375-1B1B376CEA64}"/>
          </ac:spMkLst>
        </pc:spChg>
        <pc:graphicFrameChg chg="del mod">
          <ac:chgData name="Aaron Evans" userId="4a5330e514a13ab8" providerId="LiveId" clId="{AF5DDD80-788D-494B-9E9A-7C9EE2B5D782}" dt="2023-05-28T18:30:55.391" v="939" actId="478"/>
          <ac:graphicFrameMkLst>
            <pc:docMk/>
            <pc:sldMk cId="0" sldId="264"/>
            <ac:graphicFrameMk id="85" creationId="{BC52C660-E137-081C-BEC7-90032001096D}"/>
          </ac:graphicFrameMkLst>
        </pc:graphicFrameChg>
      </pc:sldChg>
      <pc:sldChg chg="setBg">
        <pc:chgData name="Aaron Evans" userId="4a5330e514a13ab8" providerId="LiveId" clId="{AF5DDD80-788D-494B-9E9A-7C9EE2B5D782}" dt="2023-05-15T00:31:27.419" v="2"/>
        <pc:sldMkLst>
          <pc:docMk/>
          <pc:sldMk cId="0" sldId="265"/>
        </pc:sldMkLst>
      </pc:sldChg>
      <pc:sldChg chg="modSp">
        <pc:chgData name="Aaron Evans" userId="4a5330e514a13ab8" providerId="LiveId" clId="{AF5DDD80-788D-494B-9E9A-7C9EE2B5D782}" dt="2023-05-15T02:37:44.862" v="31" actId="113"/>
        <pc:sldMkLst>
          <pc:docMk/>
          <pc:sldMk cId="0" sldId="266"/>
        </pc:sldMkLst>
        <pc:graphicFrameChg chg="mod">
          <ac:chgData name="Aaron Evans" userId="4a5330e514a13ab8" providerId="LiveId" clId="{AF5DDD80-788D-494B-9E9A-7C9EE2B5D782}" dt="2023-05-15T02:37:22.765" v="29" actId="20577"/>
          <ac:graphicFrameMkLst>
            <pc:docMk/>
            <pc:sldMk cId="0" sldId="266"/>
            <ac:graphicFrameMk id="2" creationId="{C38FC018-61E3-5C1A-4FC0-381032CCCC39}"/>
          </ac:graphicFrameMkLst>
        </pc:graphicFrameChg>
        <pc:graphicFrameChg chg="mod">
          <ac:chgData name="Aaron Evans" userId="4a5330e514a13ab8" providerId="LiveId" clId="{AF5DDD80-788D-494B-9E9A-7C9EE2B5D782}" dt="2023-05-15T02:37:33.109" v="30" actId="113"/>
          <ac:graphicFrameMkLst>
            <pc:docMk/>
            <pc:sldMk cId="0" sldId="266"/>
            <ac:graphicFrameMk id="3" creationId="{3238BD8C-BB88-EF82-E57B-E30A64F8ADA4}"/>
          </ac:graphicFrameMkLst>
        </pc:graphicFrameChg>
        <pc:graphicFrameChg chg="mod">
          <ac:chgData name="Aaron Evans" userId="4a5330e514a13ab8" providerId="LiveId" clId="{AF5DDD80-788D-494B-9E9A-7C9EE2B5D782}" dt="2023-05-15T02:37:44.862" v="31" actId="113"/>
          <ac:graphicFrameMkLst>
            <pc:docMk/>
            <pc:sldMk cId="0" sldId="266"/>
            <ac:graphicFrameMk id="4" creationId="{FEE542B7-E30D-E024-E7C5-05511453EFE9}"/>
          </ac:graphicFrameMkLst>
        </pc:graphicFrameChg>
      </pc:sldChg>
      <pc:sldChg chg="modSp mod">
        <pc:chgData name="Aaron Evans" userId="4a5330e514a13ab8" providerId="LiveId" clId="{AF5DDD80-788D-494B-9E9A-7C9EE2B5D782}" dt="2023-05-15T02:38:50.837" v="54" actId="113"/>
        <pc:sldMkLst>
          <pc:docMk/>
          <pc:sldMk cId="0" sldId="267"/>
        </pc:sldMkLst>
        <pc:spChg chg="mod">
          <ac:chgData name="Aaron Evans" userId="4a5330e514a13ab8" providerId="LiveId" clId="{AF5DDD80-788D-494B-9E9A-7C9EE2B5D782}" dt="2023-05-15T02:38:50.837" v="54" actId="113"/>
          <ac:spMkLst>
            <pc:docMk/>
            <pc:sldMk cId="0" sldId="267"/>
            <ac:spMk id="151" creationId="{00000000-0000-0000-0000-000000000000}"/>
          </ac:spMkLst>
        </pc:spChg>
        <pc:spChg chg="mod">
          <ac:chgData name="Aaron Evans" userId="4a5330e514a13ab8" providerId="LiveId" clId="{AF5DDD80-788D-494B-9E9A-7C9EE2B5D782}" dt="2023-05-15T02:38:28.762" v="53" actId="20577"/>
          <ac:spMkLst>
            <pc:docMk/>
            <pc:sldMk cId="0" sldId="267"/>
            <ac:spMk id="153" creationId="{00000000-0000-0000-0000-000000000000}"/>
          </ac:spMkLst>
        </pc:spChg>
      </pc:sldChg>
      <pc:sldChg chg="modSp mod">
        <pc:chgData name="Aaron Evans" userId="4a5330e514a13ab8" providerId="LiveId" clId="{AF5DDD80-788D-494B-9E9A-7C9EE2B5D782}" dt="2023-05-15T02:39:51.363" v="57" actId="207"/>
        <pc:sldMkLst>
          <pc:docMk/>
          <pc:sldMk cId="0" sldId="268"/>
        </pc:sldMkLst>
        <pc:graphicFrameChg chg="modGraphic">
          <ac:chgData name="Aaron Evans" userId="4a5330e514a13ab8" providerId="LiveId" clId="{AF5DDD80-788D-494B-9E9A-7C9EE2B5D782}" dt="2023-05-15T02:39:51.363" v="57" actId="207"/>
          <ac:graphicFrameMkLst>
            <pc:docMk/>
            <pc:sldMk cId="0" sldId="268"/>
            <ac:graphicFrameMk id="163" creationId="{20EC99BD-39D0-7E9E-E4F8-605D0B3996C4}"/>
          </ac:graphicFrameMkLst>
        </pc:graphicFrameChg>
      </pc:sldChg>
      <pc:sldChg chg="modSp mod">
        <pc:chgData name="Aaron Evans" userId="4a5330e514a13ab8" providerId="LiveId" clId="{AF5DDD80-788D-494B-9E9A-7C9EE2B5D782}" dt="2023-05-15T02:40:10.498" v="59" actId="207"/>
        <pc:sldMkLst>
          <pc:docMk/>
          <pc:sldMk cId="0" sldId="269"/>
        </pc:sldMkLst>
        <pc:spChg chg="mod">
          <ac:chgData name="Aaron Evans" userId="4a5330e514a13ab8" providerId="LiveId" clId="{AF5DDD80-788D-494B-9E9A-7C9EE2B5D782}" dt="2023-05-15T02:40:05.531" v="58" actId="207"/>
          <ac:spMkLst>
            <pc:docMk/>
            <pc:sldMk cId="0" sldId="269"/>
            <ac:spMk id="3" creationId="{005B6E51-843E-2090-91A0-A60F744E3DD4}"/>
          </ac:spMkLst>
        </pc:spChg>
        <pc:spChg chg="mod">
          <ac:chgData name="Aaron Evans" userId="4a5330e514a13ab8" providerId="LiveId" clId="{AF5DDD80-788D-494B-9E9A-7C9EE2B5D782}" dt="2023-05-15T02:40:05.531" v="58" actId="207"/>
          <ac:spMkLst>
            <pc:docMk/>
            <pc:sldMk cId="0" sldId="269"/>
            <ac:spMk id="4" creationId="{C1F76C95-9286-43D1-A348-BA93B5596642}"/>
          </ac:spMkLst>
        </pc:spChg>
        <pc:spChg chg="mod">
          <ac:chgData name="Aaron Evans" userId="4a5330e514a13ab8" providerId="LiveId" clId="{AF5DDD80-788D-494B-9E9A-7C9EE2B5D782}" dt="2023-05-15T00:31:04.170" v="1"/>
          <ac:spMkLst>
            <pc:docMk/>
            <pc:sldMk cId="0" sldId="269"/>
            <ac:spMk id="170" creationId="{00000000-0000-0000-0000-000000000000}"/>
          </ac:spMkLst>
        </pc:spChg>
        <pc:graphicFrameChg chg="mod modGraphic">
          <ac:chgData name="Aaron Evans" userId="4a5330e514a13ab8" providerId="LiveId" clId="{AF5DDD80-788D-494B-9E9A-7C9EE2B5D782}" dt="2023-05-15T02:40:10.498" v="59" actId="207"/>
          <ac:graphicFrameMkLst>
            <pc:docMk/>
            <pc:sldMk cId="0" sldId="269"/>
            <ac:graphicFrameMk id="174" creationId="{1B34FB73-9283-2CA6-D20F-EE9C7AF7FFAC}"/>
          </ac:graphicFrameMkLst>
        </pc:graphicFrameChg>
      </pc:sldChg>
      <pc:sldChg chg="modSp mod setBg">
        <pc:chgData name="Aaron Evans" userId="4a5330e514a13ab8" providerId="LiveId" clId="{AF5DDD80-788D-494B-9E9A-7C9EE2B5D782}" dt="2023-05-28T17:37:17.755" v="606"/>
        <pc:sldMkLst>
          <pc:docMk/>
          <pc:sldMk cId="158440410" sldId="270"/>
        </pc:sldMkLst>
        <pc:graphicFrameChg chg="mod">
          <ac:chgData name="Aaron Evans" userId="4a5330e514a13ab8" providerId="LiveId" clId="{AF5DDD80-788D-494B-9E9A-7C9EE2B5D782}" dt="2023-05-28T17:37:17.755" v="606"/>
          <ac:graphicFrameMkLst>
            <pc:docMk/>
            <pc:sldMk cId="158440410" sldId="270"/>
            <ac:graphicFrameMk id="2" creationId="{CB2467D5-E46A-9263-20ED-61BBA92027E4}"/>
          </ac:graphicFrameMkLst>
        </pc:graphicFrameChg>
        <pc:graphicFrameChg chg="mod">
          <ac:chgData name="Aaron Evans" userId="4a5330e514a13ab8" providerId="LiveId" clId="{AF5DDD80-788D-494B-9E9A-7C9EE2B5D782}" dt="2023-05-28T17:32:05.326" v="557" actId="12269"/>
          <ac:graphicFrameMkLst>
            <pc:docMk/>
            <pc:sldMk cId="158440410" sldId="270"/>
            <ac:graphicFrameMk id="47" creationId="{8EA0880A-F7B0-4AFB-93D4-C34550A9387F}"/>
          </ac:graphicFrameMkLst>
        </pc:graphicFrameChg>
      </pc:sldChg>
      <pc:sldChg chg="delSp modSp mod setBg delDesignElem">
        <pc:chgData name="Aaron Evans" userId="4a5330e514a13ab8" providerId="LiveId" clId="{AF5DDD80-788D-494B-9E9A-7C9EE2B5D782}" dt="2023-05-28T18:12:59.930" v="832" actId="27636"/>
        <pc:sldMkLst>
          <pc:docMk/>
          <pc:sldMk cId="394862502" sldId="271"/>
        </pc:sldMkLst>
        <pc:spChg chg="mod">
          <ac:chgData name="Aaron Evans" userId="4a5330e514a13ab8" providerId="LiveId" clId="{AF5DDD80-788D-494B-9E9A-7C9EE2B5D782}" dt="2023-05-28T18:07:48.523" v="784" actId="20577"/>
          <ac:spMkLst>
            <pc:docMk/>
            <pc:sldMk cId="394862502" sldId="271"/>
            <ac:spMk id="2" creationId="{43957F2A-CF54-5718-B15E-E939A22C8BBA}"/>
          </ac:spMkLst>
        </pc:spChg>
        <pc:spChg chg="mod">
          <ac:chgData name="Aaron Evans" userId="4a5330e514a13ab8" providerId="LiveId" clId="{AF5DDD80-788D-494B-9E9A-7C9EE2B5D782}" dt="2023-05-28T18:12:59.930" v="832" actId="27636"/>
          <ac:spMkLst>
            <pc:docMk/>
            <pc:sldMk cId="394862502" sldId="271"/>
            <ac:spMk id="4" creationId="{8BC62CC0-C7EC-5F5A-2F6E-E0A42FDA88E5}"/>
          </ac:spMkLst>
        </pc:spChg>
        <pc:spChg chg="del">
          <ac:chgData name="Aaron Evans" userId="4a5330e514a13ab8" providerId="LiveId" clId="{AF5DDD80-788D-494B-9E9A-7C9EE2B5D782}" dt="2023-05-15T00:31:04.170" v="1"/>
          <ac:spMkLst>
            <pc:docMk/>
            <pc:sldMk cId="394862502" sldId="271"/>
            <ac:spMk id="15" creationId="{5A428F9F-90A8-4A92-BD47-B411F785CA29}"/>
          </ac:spMkLst>
        </pc:spChg>
        <pc:picChg chg="del">
          <ac:chgData name="Aaron Evans" userId="4a5330e514a13ab8" providerId="LiveId" clId="{AF5DDD80-788D-494B-9E9A-7C9EE2B5D782}" dt="2023-05-15T00:31:04.170" v="1"/>
          <ac:picMkLst>
            <pc:docMk/>
            <pc:sldMk cId="394862502" sldId="271"/>
            <ac:picMk id="11" creationId="{467DDFF4-7652-4478-8456-9E15719F9A86}"/>
          </ac:picMkLst>
        </pc:picChg>
        <pc:picChg chg="del">
          <ac:chgData name="Aaron Evans" userId="4a5330e514a13ab8" providerId="LiveId" clId="{AF5DDD80-788D-494B-9E9A-7C9EE2B5D782}" dt="2023-05-15T00:31:04.170" v="1"/>
          <ac:picMkLst>
            <pc:docMk/>
            <pc:sldMk cId="394862502" sldId="271"/>
            <ac:picMk id="13" creationId="{B65C2F08-9045-42E1-A9CB-D4FDB39B0D42}"/>
          </ac:picMkLst>
        </pc:picChg>
        <pc:picChg chg="del">
          <ac:chgData name="Aaron Evans" userId="4a5330e514a13ab8" providerId="LiveId" clId="{AF5DDD80-788D-494B-9E9A-7C9EE2B5D782}" dt="2023-05-15T00:31:04.170" v="1"/>
          <ac:picMkLst>
            <pc:docMk/>
            <pc:sldMk cId="394862502" sldId="271"/>
            <ac:picMk id="17" creationId="{AD27C419-ED5A-41B2-8002-141D64246780}"/>
          </ac:picMkLst>
        </pc:picChg>
        <pc:picChg chg="del">
          <ac:chgData name="Aaron Evans" userId="4a5330e514a13ab8" providerId="LiveId" clId="{AF5DDD80-788D-494B-9E9A-7C9EE2B5D782}" dt="2023-05-15T00:31:04.170" v="1"/>
          <ac:picMkLst>
            <pc:docMk/>
            <pc:sldMk cId="394862502" sldId="271"/>
            <ac:picMk id="19" creationId="{BA061C32-0067-4E9B-A78F-96F19B94A078}"/>
          </ac:picMkLst>
        </pc:picChg>
      </pc:sldChg>
      <pc:sldChg chg="modSp">
        <pc:chgData name="Aaron Evans" userId="4a5330e514a13ab8" providerId="LiveId" clId="{AF5DDD80-788D-494B-9E9A-7C9EE2B5D782}" dt="2023-05-15T00:31:04.170" v="1"/>
        <pc:sldMkLst>
          <pc:docMk/>
          <pc:sldMk cId="1401722716" sldId="272"/>
        </pc:sldMkLst>
        <pc:spChg chg="mod">
          <ac:chgData name="Aaron Evans" userId="4a5330e514a13ab8" providerId="LiveId" clId="{AF5DDD80-788D-494B-9E9A-7C9EE2B5D782}" dt="2023-05-15T00:31:04.170" v="1"/>
          <ac:spMkLst>
            <pc:docMk/>
            <pc:sldMk cId="1401722716" sldId="272"/>
            <ac:spMk id="3" creationId="{668B3489-79AD-282D-03D7-340BA1F4FD1F}"/>
          </ac:spMkLst>
        </pc:spChg>
      </pc:sldChg>
      <pc:sldChg chg="addSp delSp modSp new del mod setBg modAnim">
        <pc:chgData name="Aaron Evans" userId="4a5330e514a13ab8" providerId="LiveId" clId="{AF5DDD80-788D-494B-9E9A-7C9EE2B5D782}" dt="2023-05-28T16:22:24.578" v="217" actId="47"/>
        <pc:sldMkLst>
          <pc:docMk/>
          <pc:sldMk cId="617158407" sldId="273"/>
        </pc:sldMkLst>
        <pc:spChg chg="del mod">
          <ac:chgData name="Aaron Evans" userId="4a5330e514a13ab8" providerId="LiveId" clId="{AF5DDD80-788D-494B-9E9A-7C9EE2B5D782}" dt="2023-05-28T16:13:04.239" v="193" actId="478"/>
          <ac:spMkLst>
            <pc:docMk/>
            <pc:sldMk cId="617158407" sldId="273"/>
            <ac:spMk id="2" creationId="{3036F1BF-DBC1-7B07-B5DD-6FEF17DB1EEF}"/>
          </ac:spMkLst>
        </pc:spChg>
        <pc:spChg chg="del">
          <ac:chgData name="Aaron Evans" userId="4a5330e514a13ab8" providerId="LiveId" clId="{AF5DDD80-788D-494B-9E9A-7C9EE2B5D782}" dt="2023-05-28T15:26:21.951" v="63" actId="478"/>
          <ac:spMkLst>
            <pc:docMk/>
            <pc:sldMk cId="617158407" sldId="273"/>
            <ac:spMk id="3" creationId="{3DF19ADE-E3F5-E6AD-1C8F-3798C06CFF04}"/>
          </ac:spMkLst>
        </pc:spChg>
        <pc:spChg chg="add del">
          <ac:chgData name="Aaron Evans" userId="4a5330e514a13ab8" providerId="LiveId" clId="{AF5DDD80-788D-494B-9E9A-7C9EE2B5D782}" dt="2023-05-28T15:56:53.156" v="128" actId="478"/>
          <ac:spMkLst>
            <pc:docMk/>
            <pc:sldMk cId="617158407" sldId="273"/>
            <ac:spMk id="5" creationId="{69070ED5-5437-4132-FD24-9D29C7B7FB4C}"/>
          </ac:spMkLst>
        </pc:spChg>
        <pc:spChg chg="add del">
          <ac:chgData name="Aaron Evans" userId="4a5330e514a13ab8" providerId="LiveId" clId="{AF5DDD80-788D-494B-9E9A-7C9EE2B5D782}" dt="2023-05-28T15:51:27.698" v="104" actId="478"/>
          <ac:spMkLst>
            <pc:docMk/>
            <pc:sldMk cId="617158407" sldId="273"/>
            <ac:spMk id="7" creationId="{C4D6FA6A-5BBA-78D6-E591-0B0E85B60905}"/>
          </ac:spMkLst>
        </pc:spChg>
        <pc:spChg chg="add del mod">
          <ac:chgData name="Aaron Evans" userId="4a5330e514a13ab8" providerId="LiveId" clId="{AF5DDD80-788D-494B-9E9A-7C9EE2B5D782}" dt="2023-05-28T15:49:52.881" v="99" actId="478"/>
          <ac:spMkLst>
            <pc:docMk/>
            <pc:sldMk cId="617158407" sldId="273"/>
            <ac:spMk id="9" creationId="{7B4D4BA8-FCFD-98B9-502C-2F856476A0EC}"/>
          </ac:spMkLst>
        </pc:spChg>
        <pc:spChg chg="add del">
          <ac:chgData name="Aaron Evans" userId="4a5330e514a13ab8" providerId="LiveId" clId="{AF5DDD80-788D-494B-9E9A-7C9EE2B5D782}" dt="2023-05-28T15:32:55.967" v="70"/>
          <ac:spMkLst>
            <pc:docMk/>
            <pc:sldMk cId="617158407" sldId="273"/>
            <ac:spMk id="11" creationId="{A8260DD9-C6C8-9AF6-5A81-632E369D186C}"/>
          </ac:spMkLst>
        </pc:spChg>
        <pc:spChg chg="add mod ord">
          <ac:chgData name="Aaron Evans" userId="4a5330e514a13ab8" providerId="LiveId" clId="{AF5DDD80-788D-494B-9E9A-7C9EE2B5D782}" dt="2023-05-28T16:11:32.558" v="190" actId="339"/>
          <ac:spMkLst>
            <pc:docMk/>
            <pc:sldMk cId="617158407" sldId="273"/>
            <ac:spMk id="13" creationId="{AAFC2F25-5F0E-CAAC-FC78-A3A6D9B2889D}"/>
          </ac:spMkLst>
        </pc:spChg>
        <pc:spChg chg="add mod">
          <ac:chgData name="Aaron Evans" userId="4a5330e514a13ab8" providerId="LiveId" clId="{AF5DDD80-788D-494B-9E9A-7C9EE2B5D782}" dt="2023-05-28T16:13:04.239" v="193" actId="478"/>
          <ac:spMkLst>
            <pc:docMk/>
            <pc:sldMk cId="617158407" sldId="273"/>
            <ac:spMk id="15" creationId="{900C3F26-5A48-9C08-76B9-7A42B3767054}"/>
          </ac:spMkLst>
        </pc:spChg>
        <pc:spChg chg="add del">
          <ac:chgData name="Aaron Evans" userId="4a5330e514a13ab8" providerId="LiveId" clId="{AF5DDD80-788D-494B-9E9A-7C9EE2B5D782}" dt="2023-05-28T15:47:49" v="96" actId="26606"/>
          <ac:spMkLst>
            <pc:docMk/>
            <pc:sldMk cId="617158407" sldId="273"/>
            <ac:spMk id="18" creationId="{1FBC03EB-862D-4D76-86C8-D46EA6870ED7}"/>
          </ac:spMkLst>
        </pc:spChg>
        <pc:spChg chg="add">
          <ac:chgData name="Aaron Evans" userId="4a5330e514a13ab8" providerId="LiveId" clId="{AF5DDD80-788D-494B-9E9A-7C9EE2B5D782}" dt="2023-05-28T15:47:49" v="96" actId="26606"/>
          <ac:spMkLst>
            <pc:docMk/>
            <pc:sldMk cId="617158407" sldId="273"/>
            <ac:spMk id="27" creationId="{2120660E-F826-4655-BB97-984B17FE52E9}"/>
          </ac:spMkLst>
        </pc:spChg>
        <pc:picChg chg="add mod ord">
          <ac:chgData name="Aaron Evans" userId="4a5330e514a13ab8" providerId="LiveId" clId="{AF5DDD80-788D-494B-9E9A-7C9EE2B5D782}" dt="2023-05-28T16:11:10.826" v="189" actId="1440"/>
          <ac:picMkLst>
            <pc:docMk/>
            <pc:sldMk cId="617158407" sldId="273"/>
            <ac:picMk id="12" creationId="{055FA3C0-9616-D20F-8949-CF0D771706B6}"/>
          </ac:picMkLst>
        </pc:picChg>
        <pc:picChg chg="add del">
          <ac:chgData name="Aaron Evans" userId="4a5330e514a13ab8" providerId="LiveId" clId="{AF5DDD80-788D-494B-9E9A-7C9EE2B5D782}" dt="2023-05-28T15:47:49" v="96" actId="26606"/>
          <ac:picMkLst>
            <pc:docMk/>
            <pc:sldMk cId="617158407" sldId="273"/>
            <ac:picMk id="20" creationId="{BF5AF27D-8968-4026-A0D7-F3C1095D8CD1}"/>
          </ac:picMkLst>
        </pc:picChg>
        <pc:picChg chg="add del">
          <ac:chgData name="Aaron Evans" userId="4a5330e514a13ab8" providerId="LiveId" clId="{AF5DDD80-788D-494B-9E9A-7C9EE2B5D782}" dt="2023-05-28T15:47:49" v="96" actId="26606"/>
          <ac:picMkLst>
            <pc:docMk/>
            <pc:sldMk cId="617158407" sldId="273"/>
            <ac:picMk id="22" creationId="{71C00582-EE13-4000-838D-ABBF1D2B4832}"/>
          </ac:picMkLst>
        </pc:picChg>
        <pc:picChg chg="add">
          <ac:chgData name="Aaron Evans" userId="4a5330e514a13ab8" providerId="LiveId" clId="{AF5DDD80-788D-494B-9E9A-7C9EE2B5D782}" dt="2023-05-28T15:47:49" v="96" actId="26606"/>
          <ac:picMkLst>
            <pc:docMk/>
            <pc:sldMk cId="617158407" sldId="273"/>
            <ac:picMk id="29" creationId="{B36D89EE-FA2B-4C32-8C00-B2C6ED2123E2}"/>
          </ac:picMkLst>
        </pc:picChg>
        <pc:picChg chg="add">
          <ac:chgData name="Aaron Evans" userId="4a5330e514a13ab8" providerId="LiveId" clId="{AF5DDD80-788D-494B-9E9A-7C9EE2B5D782}" dt="2023-05-28T15:47:49" v="96" actId="26606"/>
          <ac:picMkLst>
            <pc:docMk/>
            <pc:sldMk cId="617158407" sldId="273"/>
            <ac:picMk id="31" creationId="{318307F8-152F-4244-A9FE-8D30EFFB79F0}"/>
          </ac:picMkLst>
        </pc:picChg>
      </pc:sldChg>
      <pc:sldChg chg="addSp delSp modSp new mod modAnim">
        <pc:chgData name="Aaron Evans" userId="4a5330e514a13ab8" providerId="LiveId" clId="{AF5DDD80-788D-494B-9E9A-7C9EE2B5D782}" dt="2023-05-28T16:52:33.448" v="302" actId="113"/>
        <pc:sldMkLst>
          <pc:docMk/>
          <pc:sldMk cId="3326869259" sldId="274"/>
        </pc:sldMkLst>
        <pc:spChg chg="mod">
          <ac:chgData name="Aaron Evans" userId="4a5330e514a13ab8" providerId="LiveId" clId="{AF5DDD80-788D-494B-9E9A-7C9EE2B5D782}" dt="2023-05-28T16:39:38.329" v="229" actId="207"/>
          <ac:spMkLst>
            <pc:docMk/>
            <pc:sldMk cId="3326869259" sldId="274"/>
            <ac:spMk id="2" creationId="{9EE67C27-EE07-0B3B-581E-7F386EC405CA}"/>
          </ac:spMkLst>
        </pc:spChg>
        <pc:spChg chg="del">
          <ac:chgData name="Aaron Evans" userId="4a5330e514a13ab8" providerId="LiveId" clId="{AF5DDD80-788D-494B-9E9A-7C9EE2B5D782}" dt="2023-05-28T16:16:25.384" v="199" actId="478"/>
          <ac:spMkLst>
            <pc:docMk/>
            <pc:sldMk cId="3326869259" sldId="274"/>
            <ac:spMk id="3" creationId="{329F2487-BFF9-F8EA-4540-6DED1AF20F7E}"/>
          </ac:spMkLst>
        </pc:spChg>
        <pc:spChg chg="add mod">
          <ac:chgData name="Aaron Evans" userId="4a5330e514a13ab8" providerId="LiveId" clId="{AF5DDD80-788D-494B-9E9A-7C9EE2B5D782}" dt="2023-05-28T16:52:33.448" v="302" actId="113"/>
          <ac:spMkLst>
            <pc:docMk/>
            <pc:sldMk cId="3326869259" sldId="274"/>
            <ac:spMk id="5" creationId="{85A1CD6D-B573-DDE8-2EAE-5A33AAE27C63}"/>
          </ac:spMkLst>
        </pc:spChg>
        <pc:picChg chg="add mod">
          <ac:chgData name="Aaron Evans" userId="4a5330e514a13ab8" providerId="LiveId" clId="{AF5DDD80-788D-494B-9E9A-7C9EE2B5D782}" dt="2023-05-28T16:45:42.350" v="238" actId="14100"/>
          <ac:picMkLst>
            <pc:docMk/>
            <pc:sldMk cId="3326869259" sldId="274"/>
            <ac:picMk id="4" creationId="{8F54584E-1C6F-0F90-A946-16DBA230E0E8}"/>
          </ac:picMkLst>
        </pc:picChg>
      </pc:sldChg>
      <pc:sldChg chg="addSp delSp modSp new mod ord setBg">
        <pc:chgData name="Aaron Evans" userId="4a5330e514a13ab8" providerId="LiveId" clId="{AF5DDD80-788D-494B-9E9A-7C9EE2B5D782}" dt="2023-05-28T16:57:58.297" v="362" actId="20577"/>
        <pc:sldMkLst>
          <pc:docMk/>
          <pc:sldMk cId="786803278" sldId="275"/>
        </pc:sldMkLst>
        <pc:spChg chg="del">
          <ac:chgData name="Aaron Evans" userId="4a5330e514a13ab8" providerId="LiveId" clId="{AF5DDD80-788D-494B-9E9A-7C9EE2B5D782}" dt="2023-05-28T16:49:56.423" v="280" actId="478"/>
          <ac:spMkLst>
            <pc:docMk/>
            <pc:sldMk cId="786803278" sldId="275"/>
            <ac:spMk id="2" creationId="{9E5EC51A-96F1-B052-E168-0DB275368ED9}"/>
          </ac:spMkLst>
        </pc:spChg>
        <pc:spChg chg="mod ord">
          <ac:chgData name="Aaron Evans" userId="4a5330e514a13ab8" providerId="LiveId" clId="{AF5DDD80-788D-494B-9E9A-7C9EE2B5D782}" dt="2023-05-28T16:57:58.297" v="362" actId="20577"/>
          <ac:spMkLst>
            <pc:docMk/>
            <pc:sldMk cId="786803278" sldId="275"/>
            <ac:spMk id="3" creationId="{4616ECB0-4925-9395-FFDE-B734301D14A6}"/>
          </ac:spMkLst>
        </pc:spChg>
        <pc:spChg chg="add del">
          <ac:chgData name="Aaron Evans" userId="4a5330e514a13ab8" providerId="LiveId" clId="{AF5DDD80-788D-494B-9E9A-7C9EE2B5D782}" dt="2023-05-28T16:30:14.467" v="221" actId="478"/>
          <ac:spMkLst>
            <pc:docMk/>
            <pc:sldMk cId="786803278" sldId="275"/>
            <ac:spMk id="5" creationId="{F57DBCE9-47A2-B6F2-3951-C3D7A5614778}"/>
          </ac:spMkLst>
        </pc:spChg>
        <pc:spChg chg="add mod">
          <ac:chgData name="Aaron Evans" userId="4a5330e514a13ab8" providerId="LiveId" clId="{AF5DDD80-788D-494B-9E9A-7C9EE2B5D782}" dt="2023-05-28T16:55:48.023" v="346" actId="1076"/>
          <ac:spMkLst>
            <pc:docMk/>
            <pc:sldMk cId="786803278" sldId="275"/>
            <ac:spMk id="6" creationId="{81146220-889B-7AD5-1FC1-485F4887510F}"/>
          </ac:spMkLst>
        </pc:spChg>
        <pc:spChg chg="add">
          <ac:chgData name="Aaron Evans" userId="4a5330e514a13ab8" providerId="LiveId" clId="{AF5DDD80-788D-494B-9E9A-7C9EE2B5D782}" dt="2023-05-28T16:50:26.484" v="284" actId="26606"/>
          <ac:spMkLst>
            <pc:docMk/>
            <pc:sldMk cId="786803278" sldId="275"/>
            <ac:spMk id="1033" creationId="{1FFF7873-0DD0-4FEA-8FE9-8DD8AEA4315B}"/>
          </ac:spMkLst>
        </pc:spChg>
        <pc:picChg chg="add del mod">
          <ac:chgData name="Aaron Evans" userId="4a5330e514a13ab8" providerId="LiveId" clId="{AF5DDD80-788D-494B-9E9A-7C9EE2B5D782}" dt="2023-05-28T16:43:59.649" v="231" actId="478"/>
          <ac:picMkLst>
            <pc:docMk/>
            <pc:sldMk cId="786803278" sldId="275"/>
            <ac:picMk id="1026" creationId="{429A41CC-4EE3-1416-4719-C4966CE0913B}"/>
          </ac:picMkLst>
        </pc:picChg>
        <pc:picChg chg="add mod">
          <ac:chgData name="Aaron Evans" userId="4a5330e514a13ab8" providerId="LiveId" clId="{AF5DDD80-788D-494B-9E9A-7C9EE2B5D782}" dt="2023-05-28T16:51:54.121" v="299" actId="14100"/>
          <ac:picMkLst>
            <pc:docMk/>
            <pc:sldMk cId="786803278" sldId="275"/>
            <ac:picMk id="1028" creationId="{5824FDFE-0740-929F-5444-87B876510EE2}"/>
          </ac:picMkLst>
        </pc:picChg>
        <pc:picChg chg="add">
          <ac:chgData name="Aaron Evans" userId="4a5330e514a13ab8" providerId="LiveId" clId="{AF5DDD80-788D-494B-9E9A-7C9EE2B5D782}" dt="2023-05-28T16:50:26.484" v="284" actId="26606"/>
          <ac:picMkLst>
            <pc:docMk/>
            <pc:sldMk cId="786803278" sldId="275"/>
            <ac:picMk id="1035" creationId="{82284447-B84C-4C3B-98EA-03E44DB755D8}"/>
          </ac:picMkLst>
        </pc:picChg>
        <pc:picChg chg="add">
          <ac:chgData name="Aaron Evans" userId="4a5330e514a13ab8" providerId="LiveId" clId="{AF5DDD80-788D-494B-9E9A-7C9EE2B5D782}" dt="2023-05-28T16:50:26.484" v="284" actId="26606"/>
          <ac:picMkLst>
            <pc:docMk/>
            <pc:sldMk cId="786803278" sldId="275"/>
            <ac:picMk id="1039" creationId="{DD2CF979-0F0E-4E68-A483-DBF0A635F3EC}"/>
          </ac:picMkLst>
        </pc:picChg>
        <pc:cxnChg chg="add">
          <ac:chgData name="Aaron Evans" userId="4a5330e514a13ab8" providerId="LiveId" clId="{AF5DDD80-788D-494B-9E9A-7C9EE2B5D782}" dt="2023-05-28T16:50:26.484" v="284" actId="26606"/>
          <ac:cxnSpMkLst>
            <pc:docMk/>
            <pc:sldMk cId="786803278" sldId="275"/>
            <ac:cxnSpMk id="1037" creationId="{4140E084-3765-4F4D-AD43-DDB43996997B}"/>
          </ac:cxnSpMkLst>
        </pc:cxnChg>
      </pc:sldChg>
      <pc:sldChg chg="addSp delSp modSp add mod">
        <pc:chgData name="Aaron Evans" userId="4a5330e514a13ab8" providerId="LiveId" clId="{AF5DDD80-788D-494B-9E9A-7C9EE2B5D782}" dt="2023-05-28T17:25:54.920" v="545" actId="1076"/>
        <pc:sldMkLst>
          <pc:docMk/>
          <pc:sldMk cId="1300424608" sldId="276"/>
        </pc:sldMkLst>
        <pc:spChg chg="add del mod">
          <ac:chgData name="Aaron Evans" userId="4a5330e514a13ab8" providerId="LiveId" clId="{AF5DDD80-788D-494B-9E9A-7C9EE2B5D782}" dt="2023-05-28T17:07:47.046" v="406" actId="26606"/>
          <ac:spMkLst>
            <pc:docMk/>
            <pc:sldMk cId="1300424608" sldId="276"/>
            <ac:spMk id="3" creationId="{13474211-0931-A26C-DD22-1910A987C7A7}"/>
          </ac:spMkLst>
        </pc:spChg>
        <pc:spChg chg="add mod">
          <ac:chgData name="Aaron Evans" userId="4a5330e514a13ab8" providerId="LiveId" clId="{AF5DDD80-788D-494B-9E9A-7C9EE2B5D782}" dt="2023-05-28T17:07:09.647" v="404" actId="1076"/>
          <ac:spMkLst>
            <pc:docMk/>
            <pc:sldMk cId="1300424608" sldId="276"/>
            <ac:spMk id="4" creationId="{7A5AD08B-927A-AB17-E039-EC24FF79B3CA}"/>
          </ac:spMkLst>
        </pc:spChg>
        <pc:spChg chg="mod">
          <ac:chgData name="Aaron Evans" userId="4a5330e514a13ab8" providerId="LiveId" clId="{AF5DDD80-788D-494B-9E9A-7C9EE2B5D782}" dt="2023-05-28T17:25:54.920" v="545" actId="1076"/>
          <ac:spMkLst>
            <pc:docMk/>
            <pc:sldMk cId="1300424608" sldId="276"/>
            <ac:spMk id="39" creationId="{00000000-0000-0000-0000-000000000000}"/>
          </ac:spMkLst>
        </pc:spChg>
        <pc:graphicFrameChg chg="add mod">
          <ac:chgData name="Aaron Evans" userId="4a5330e514a13ab8" providerId="LiveId" clId="{AF5DDD80-788D-494B-9E9A-7C9EE2B5D782}" dt="2023-05-28T17:23:25.690" v="538" actId="20577"/>
          <ac:graphicFrameMkLst>
            <pc:docMk/>
            <pc:sldMk cId="1300424608" sldId="276"/>
            <ac:graphicFrameMk id="41" creationId="{9E63EA45-BE5F-0662-4C41-24B994C36A0A}"/>
          </ac:graphicFrameMkLst>
        </pc:graphicFrameChg>
        <pc:graphicFrameChg chg="del mod">
          <ac:chgData name="Aaron Evans" userId="4a5330e514a13ab8" providerId="LiveId" clId="{AF5DDD80-788D-494B-9E9A-7C9EE2B5D782}" dt="2023-05-28T17:05:03.537" v="388" actId="478"/>
          <ac:graphicFrameMkLst>
            <pc:docMk/>
            <pc:sldMk cId="1300424608" sldId="276"/>
            <ac:graphicFrameMk id="47" creationId="{8EA0880A-F7B0-4AFB-93D4-C34550A9387F}"/>
          </ac:graphicFrameMkLst>
        </pc:graphicFrameChg>
        <pc:picChg chg="mod modCrop">
          <ac:chgData name="Aaron Evans" userId="4a5330e514a13ab8" providerId="LiveId" clId="{AF5DDD80-788D-494B-9E9A-7C9EE2B5D782}" dt="2023-05-28T17:19:53.052" v="514" actId="14100"/>
          <ac:picMkLst>
            <pc:docMk/>
            <pc:sldMk cId="1300424608" sldId="276"/>
            <ac:picMk id="2" creationId="{5E3D5B4D-23F4-9902-3D2B-B45FFD87F04B}"/>
          </ac:picMkLst>
        </pc:picChg>
        <pc:picChg chg="add mod">
          <ac:chgData name="Aaron Evans" userId="4a5330e514a13ab8" providerId="LiveId" clId="{AF5DDD80-788D-494B-9E9A-7C9EE2B5D782}" dt="2023-05-28T17:13:20.407" v="425" actId="207"/>
          <ac:picMkLst>
            <pc:docMk/>
            <pc:sldMk cId="1300424608" sldId="276"/>
            <ac:picMk id="6" creationId="{ECD7EED9-56CE-3920-FE68-7F5599C76DC4}"/>
          </ac:picMkLst>
        </pc:picChg>
        <pc:picChg chg="add mod">
          <ac:chgData name="Aaron Evans" userId="4a5330e514a13ab8" providerId="LiveId" clId="{AF5DDD80-788D-494B-9E9A-7C9EE2B5D782}" dt="2023-05-28T17:22:12.890" v="525" actId="207"/>
          <ac:picMkLst>
            <pc:docMk/>
            <pc:sldMk cId="1300424608" sldId="276"/>
            <ac:picMk id="8" creationId="{DC414459-1233-CC4B-F72B-75A7E31BBDF9}"/>
          </ac:picMkLst>
        </pc:picChg>
        <pc:picChg chg="add mod">
          <ac:chgData name="Aaron Evans" userId="4a5330e514a13ab8" providerId="LiveId" clId="{AF5DDD80-788D-494B-9E9A-7C9EE2B5D782}" dt="2023-05-28T17:23:17.574" v="537" actId="207"/>
          <ac:picMkLst>
            <pc:docMk/>
            <pc:sldMk cId="1300424608" sldId="276"/>
            <ac:picMk id="10" creationId="{74B178FC-FDE1-2200-95F9-079F63E4202F}"/>
          </ac:picMkLst>
        </pc:picChg>
        <pc:picChg chg="add mod">
          <ac:chgData name="Aaron Evans" userId="4a5330e514a13ab8" providerId="LiveId" clId="{AF5DDD80-788D-494B-9E9A-7C9EE2B5D782}" dt="2023-05-28T17:24:36.235" v="543" actId="207"/>
          <ac:picMkLst>
            <pc:docMk/>
            <pc:sldMk cId="1300424608" sldId="276"/>
            <ac:picMk id="12" creationId="{B5113947-1226-C569-4156-88BF8C4A2D84}"/>
          </ac:picMkLst>
        </pc:picChg>
      </pc:sldChg>
    </pc:docChg>
  </pc:docChgLst>
</pc:chgInfo>
</file>

<file path=ppt/diagrams/_rels/data7.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3D2B23-2C42-43D6-9B4D-A3E4148625B9}" type="doc">
      <dgm:prSet loTypeId="urn:microsoft.com/office/officeart/2016/7/layout/VerticalHollowActionList" loCatId="List" qsTypeId="urn:microsoft.com/office/officeart/2005/8/quickstyle/3d1" qsCatId="3D" csTypeId="urn:microsoft.com/office/officeart/2005/8/colors/accent1_2" csCatId="accent1" phldr="1"/>
      <dgm:spPr/>
      <dgm:t>
        <a:bodyPr/>
        <a:lstStyle/>
        <a:p>
          <a:endParaRPr lang="en-US"/>
        </a:p>
      </dgm:t>
    </dgm:pt>
    <dgm:pt modelId="{699F1F09-3E13-4116-A6D6-914B933B2008}">
      <dgm:prSet/>
      <dgm:spPr/>
      <dgm:t>
        <a:bodyPr/>
        <a:lstStyle/>
        <a:p>
          <a:endParaRPr lang="en-US" dirty="0"/>
        </a:p>
      </dgm:t>
    </dgm:pt>
    <dgm:pt modelId="{A7348A93-6595-4863-8064-6C3E8C971F09}" type="parTrans" cxnId="{C32F7498-AA0E-4EBE-A500-E6019A9B4192}">
      <dgm:prSet/>
      <dgm:spPr/>
      <dgm:t>
        <a:bodyPr/>
        <a:lstStyle/>
        <a:p>
          <a:endParaRPr lang="en-US"/>
        </a:p>
      </dgm:t>
    </dgm:pt>
    <dgm:pt modelId="{7188A73D-F0E7-4994-B379-267FD2AD84B2}" type="sibTrans" cxnId="{C32F7498-AA0E-4EBE-A500-E6019A9B4192}">
      <dgm:prSet/>
      <dgm:spPr/>
      <dgm:t>
        <a:bodyPr/>
        <a:lstStyle/>
        <a:p>
          <a:endParaRPr lang="en-US"/>
        </a:p>
      </dgm:t>
    </dgm:pt>
    <dgm:pt modelId="{0F40BBC8-8424-4806-B715-440C19F3ADEE}">
      <dgm:prSet/>
      <dgm:spPr/>
      <dgm:t>
        <a:bodyPr/>
        <a:lstStyle/>
        <a:p>
          <a:r>
            <a:rPr lang="en-US" dirty="0"/>
            <a:t>Turning Ocean Waste into Marine Marvels: </a:t>
          </a:r>
        </a:p>
        <a:p>
          <a:r>
            <a:rPr lang="en-US" dirty="0"/>
            <a:t>Utilizing Recycled Plastics for Sustainable Hulls</a:t>
          </a:r>
        </a:p>
      </dgm:t>
    </dgm:pt>
    <dgm:pt modelId="{BF35CB99-2453-49B3-B282-B0329D28416C}" type="parTrans" cxnId="{754ADD5D-F2ED-4DC1-9559-D6D0F84A6EF9}">
      <dgm:prSet/>
      <dgm:spPr/>
      <dgm:t>
        <a:bodyPr/>
        <a:lstStyle/>
        <a:p>
          <a:endParaRPr lang="en-US"/>
        </a:p>
      </dgm:t>
    </dgm:pt>
    <dgm:pt modelId="{BBB9283D-E730-4324-98B7-104819C8D2F5}" type="sibTrans" cxnId="{754ADD5D-F2ED-4DC1-9559-D6D0F84A6EF9}">
      <dgm:prSet/>
      <dgm:spPr/>
      <dgm:t>
        <a:bodyPr/>
        <a:lstStyle/>
        <a:p>
          <a:endParaRPr lang="en-US"/>
        </a:p>
      </dgm:t>
    </dgm:pt>
    <dgm:pt modelId="{DD3B6BF6-52BD-49ED-972B-EE30FE9896A7}">
      <dgm:prSet/>
      <dgm:spPr/>
      <dgm:t>
        <a:bodyPr/>
        <a:lstStyle/>
        <a:p>
          <a:endParaRPr lang="en-US" dirty="0"/>
        </a:p>
      </dgm:t>
    </dgm:pt>
    <dgm:pt modelId="{A10AD227-736C-4189-A509-A4904D15D69F}" type="parTrans" cxnId="{A9F69DAD-A027-44DA-AE7C-D687E02CA5ED}">
      <dgm:prSet/>
      <dgm:spPr/>
      <dgm:t>
        <a:bodyPr/>
        <a:lstStyle/>
        <a:p>
          <a:endParaRPr lang="en-US"/>
        </a:p>
      </dgm:t>
    </dgm:pt>
    <dgm:pt modelId="{30BE2D71-76A8-4925-9AD7-931B7155A320}" type="sibTrans" cxnId="{A9F69DAD-A027-44DA-AE7C-D687E02CA5ED}">
      <dgm:prSet/>
      <dgm:spPr/>
      <dgm:t>
        <a:bodyPr/>
        <a:lstStyle/>
        <a:p>
          <a:endParaRPr lang="en-US"/>
        </a:p>
      </dgm:t>
    </dgm:pt>
    <dgm:pt modelId="{E15A67DF-3AC9-40D0-B42B-ACC66D1A9495}">
      <dgm:prSet/>
      <dgm:spPr/>
      <dgm:t>
        <a:bodyPr/>
        <a:lstStyle/>
        <a:p>
          <a:r>
            <a:rPr lang="en-US" dirty="0"/>
            <a:t>Unleashing the Power of 3D Printed Geometries: </a:t>
          </a:r>
        </a:p>
        <a:p>
          <a:r>
            <a:rPr lang="en-US" dirty="0"/>
            <a:t>Lightweight, Unsinkable, Unparalleled Performance</a:t>
          </a:r>
        </a:p>
      </dgm:t>
    </dgm:pt>
    <dgm:pt modelId="{58E14735-1EDA-4BD7-B32C-6BF33FE3663B}" type="parTrans" cxnId="{3EB0B953-88A6-422D-ABF1-CCF728ECB437}">
      <dgm:prSet/>
      <dgm:spPr/>
      <dgm:t>
        <a:bodyPr/>
        <a:lstStyle/>
        <a:p>
          <a:endParaRPr lang="en-US"/>
        </a:p>
      </dgm:t>
    </dgm:pt>
    <dgm:pt modelId="{63DDC5C9-C036-4705-A384-7A3CF9AB2900}" type="sibTrans" cxnId="{3EB0B953-88A6-422D-ABF1-CCF728ECB437}">
      <dgm:prSet/>
      <dgm:spPr/>
      <dgm:t>
        <a:bodyPr/>
        <a:lstStyle/>
        <a:p>
          <a:endParaRPr lang="en-US"/>
        </a:p>
      </dgm:t>
    </dgm:pt>
    <dgm:pt modelId="{2897DAB2-3215-43ED-BB8B-989CE475B73E}">
      <dgm:prSet/>
      <dgm:spPr/>
      <dgm:t>
        <a:bodyPr/>
        <a:lstStyle/>
        <a:p>
          <a:endParaRPr lang="en-US" dirty="0"/>
        </a:p>
      </dgm:t>
    </dgm:pt>
    <dgm:pt modelId="{955C64FC-EA45-4AC0-86DB-51442958A09F}" type="parTrans" cxnId="{C317BCE1-3E22-45A4-8DD0-EDBE069A5EC1}">
      <dgm:prSet/>
      <dgm:spPr/>
      <dgm:t>
        <a:bodyPr/>
        <a:lstStyle/>
        <a:p>
          <a:endParaRPr lang="en-US"/>
        </a:p>
      </dgm:t>
    </dgm:pt>
    <dgm:pt modelId="{7B685033-6B59-43E4-B273-CCD469EF4D47}" type="sibTrans" cxnId="{C317BCE1-3E22-45A4-8DD0-EDBE069A5EC1}">
      <dgm:prSet/>
      <dgm:spPr/>
      <dgm:t>
        <a:bodyPr/>
        <a:lstStyle/>
        <a:p>
          <a:endParaRPr lang="en-US"/>
        </a:p>
      </dgm:t>
    </dgm:pt>
    <dgm:pt modelId="{913BEF7A-D8C0-43AA-BD18-8CBF39652A21}">
      <dgm:prSet/>
      <dgm:spPr/>
      <dgm:t>
        <a:bodyPr/>
        <a:lstStyle/>
        <a:p>
          <a:r>
            <a:rPr lang="en-US" dirty="0"/>
            <a:t>Breaking Boundaries in Design: </a:t>
          </a:r>
        </a:p>
        <a:p>
          <a:r>
            <a:rPr lang="en-US" dirty="0"/>
            <a:t>Unlocking Possibilities with Novel Construction</a:t>
          </a:r>
        </a:p>
      </dgm:t>
    </dgm:pt>
    <dgm:pt modelId="{B799C06B-5604-4E5C-9FA2-15E5CFF08BC4}" type="parTrans" cxnId="{D66378B5-8057-4EF7-8C75-CA3217789ADE}">
      <dgm:prSet/>
      <dgm:spPr/>
      <dgm:t>
        <a:bodyPr/>
        <a:lstStyle/>
        <a:p>
          <a:endParaRPr lang="en-US"/>
        </a:p>
      </dgm:t>
    </dgm:pt>
    <dgm:pt modelId="{199B9DE5-C8FC-4AB3-8B15-8D032151CF7A}" type="sibTrans" cxnId="{D66378B5-8057-4EF7-8C75-CA3217789ADE}">
      <dgm:prSet/>
      <dgm:spPr/>
      <dgm:t>
        <a:bodyPr/>
        <a:lstStyle/>
        <a:p>
          <a:endParaRPr lang="en-US"/>
        </a:p>
      </dgm:t>
    </dgm:pt>
    <dgm:pt modelId="{9AA0D5F4-6AA3-41A2-8B31-F37F366E125D}">
      <dgm:prSet/>
      <dgm:spPr/>
      <dgm:t>
        <a:bodyPr/>
        <a:lstStyle/>
        <a:p>
          <a:endParaRPr lang="en-US" dirty="0"/>
        </a:p>
      </dgm:t>
    </dgm:pt>
    <dgm:pt modelId="{FB14DCD3-1ADF-4048-AB6C-DA3363043ED1}" type="parTrans" cxnId="{A1D78ECA-15D9-4664-99F5-B339B4BD8B82}">
      <dgm:prSet/>
      <dgm:spPr/>
      <dgm:t>
        <a:bodyPr/>
        <a:lstStyle/>
        <a:p>
          <a:endParaRPr lang="en-US"/>
        </a:p>
      </dgm:t>
    </dgm:pt>
    <dgm:pt modelId="{24A6876C-F944-41C0-A63D-8EFE6271EF78}" type="sibTrans" cxnId="{A1D78ECA-15D9-4664-99F5-B339B4BD8B82}">
      <dgm:prSet/>
      <dgm:spPr/>
      <dgm:t>
        <a:bodyPr/>
        <a:lstStyle/>
        <a:p>
          <a:endParaRPr lang="en-US"/>
        </a:p>
      </dgm:t>
    </dgm:pt>
    <dgm:pt modelId="{5EC37E04-6912-4AFE-AE78-491128F11073}">
      <dgm:prSet/>
      <dgm:spPr/>
      <dgm:t>
        <a:bodyPr/>
        <a:lstStyle/>
        <a:p>
          <a:r>
            <a:rPr lang="en-US" dirty="0"/>
            <a:t>Engineering Excellence: </a:t>
          </a:r>
        </a:p>
        <a:p>
          <a:r>
            <a:rPr lang="en-US" dirty="0"/>
            <a:t>Structural Integrity thru Steel Wire 3D Printing</a:t>
          </a:r>
        </a:p>
      </dgm:t>
    </dgm:pt>
    <dgm:pt modelId="{BDF30A4E-8399-475D-89E5-2D6E18BF60B4}" type="parTrans" cxnId="{4560CCA7-17C1-4DA0-A03D-68D69C3E6D24}">
      <dgm:prSet/>
      <dgm:spPr/>
      <dgm:t>
        <a:bodyPr/>
        <a:lstStyle/>
        <a:p>
          <a:endParaRPr lang="en-US"/>
        </a:p>
      </dgm:t>
    </dgm:pt>
    <dgm:pt modelId="{A87264C7-251F-4C22-BC70-8D69CD0AC1FD}" type="sibTrans" cxnId="{4560CCA7-17C1-4DA0-A03D-68D69C3E6D24}">
      <dgm:prSet/>
      <dgm:spPr/>
      <dgm:t>
        <a:bodyPr/>
        <a:lstStyle/>
        <a:p>
          <a:endParaRPr lang="en-US"/>
        </a:p>
      </dgm:t>
    </dgm:pt>
    <dgm:pt modelId="{CD31FA52-B120-4E8A-85B1-3B4A536E3AAD}" type="pres">
      <dgm:prSet presAssocID="{353D2B23-2C42-43D6-9B4D-A3E4148625B9}" presName="Name0" presStyleCnt="0">
        <dgm:presLayoutVars>
          <dgm:dir/>
          <dgm:animLvl val="lvl"/>
          <dgm:resizeHandles val="exact"/>
        </dgm:presLayoutVars>
      </dgm:prSet>
      <dgm:spPr/>
    </dgm:pt>
    <dgm:pt modelId="{781891AA-60A3-4917-B484-115D300AF693}" type="pres">
      <dgm:prSet presAssocID="{699F1F09-3E13-4116-A6D6-914B933B2008}" presName="linNode" presStyleCnt="0"/>
      <dgm:spPr/>
    </dgm:pt>
    <dgm:pt modelId="{0F7C770B-C885-4865-B9E0-1396370E4AE3}" type="pres">
      <dgm:prSet presAssocID="{699F1F09-3E13-4116-A6D6-914B933B2008}" presName="parentText" presStyleLbl="solidFgAcc1" presStyleIdx="0" presStyleCnt="4">
        <dgm:presLayoutVars>
          <dgm:chMax val="1"/>
          <dgm:bulletEnabled/>
        </dgm:presLayoutVars>
      </dgm:prSet>
      <dgm:spPr/>
    </dgm:pt>
    <dgm:pt modelId="{EDD66D38-360E-4960-84C7-34D724434DC1}" type="pres">
      <dgm:prSet presAssocID="{699F1F09-3E13-4116-A6D6-914B933B2008}" presName="descendantText" presStyleLbl="alignNode1" presStyleIdx="0" presStyleCnt="4">
        <dgm:presLayoutVars>
          <dgm:bulletEnabled/>
        </dgm:presLayoutVars>
      </dgm:prSet>
      <dgm:spPr/>
    </dgm:pt>
    <dgm:pt modelId="{AE2F1AF3-AA07-4D5E-A46F-9A57D76B6CBF}" type="pres">
      <dgm:prSet presAssocID="{7188A73D-F0E7-4994-B379-267FD2AD84B2}" presName="sp" presStyleCnt="0"/>
      <dgm:spPr/>
    </dgm:pt>
    <dgm:pt modelId="{043FE599-0120-4013-98CD-7D6D9742F170}" type="pres">
      <dgm:prSet presAssocID="{DD3B6BF6-52BD-49ED-972B-EE30FE9896A7}" presName="linNode" presStyleCnt="0"/>
      <dgm:spPr/>
    </dgm:pt>
    <dgm:pt modelId="{51552863-4C7A-420E-B5B7-E69F058B377D}" type="pres">
      <dgm:prSet presAssocID="{DD3B6BF6-52BD-49ED-972B-EE30FE9896A7}" presName="parentText" presStyleLbl="solidFgAcc1" presStyleIdx="1" presStyleCnt="4">
        <dgm:presLayoutVars>
          <dgm:chMax val="1"/>
          <dgm:bulletEnabled/>
        </dgm:presLayoutVars>
      </dgm:prSet>
      <dgm:spPr/>
    </dgm:pt>
    <dgm:pt modelId="{2A075950-3979-4C8B-93A8-91981B1945A0}" type="pres">
      <dgm:prSet presAssocID="{DD3B6BF6-52BD-49ED-972B-EE30FE9896A7}" presName="descendantText" presStyleLbl="alignNode1" presStyleIdx="1" presStyleCnt="4">
        <dgm:presLayoutVars>
          <dgm:bulletEnabled/>
        </dgm:presLayoutVars>
      </dgm:prSet>
      <dgm:spPr/>
    </dgm:pt>
    <dgm:pt modelId="{15B9F7B2-286B-4A1D-B797-FFC1A983C7C5}" type="pres">
      <dgm:prSet presAssocID="{30BE2D71-76A8-4925-9AD7-931B7155A320}" presName="sp" presStyleCnt="0"/>
      <dgm:spPr/>
    </dgm:pt>
    <dgm:pt modelId="{3C8166FE-FD00-48B8-92C2-2D4B0E4D3E4B}" type="pres">
      <dgm:prSet presAssocID="{2897DAB2-3215-43ED-BB8B-989CE475B73E}" presName="linNode" presStyleCnt="0"/>
      <dgm:spPr/>
    </dgm:pt>
    <dgm:pt modelId="{81456DAB-1A00-416C-9644-87478043DBBD}" type="pres">
      <dgm:prSet presAssocID="{2897DAB2-3215-43ED-BB8B-989CE475B73E}" presName="parentText" presStyleLbl="solidFgAcc1" presStyleIdx="2" presStyleCnt="4">
        <dgm:presLayoutVars>
          <dgm:chMax val="1"/>
          <dgm:bulletEnabled/>
        </dgm:presLayoutVars>
      </dgm:prSet>
      <dgm:spPr/>
    </dgm:pt>
    <dgm:pt modelId="{164FD3BA-CA1D-4B67-AB29-57C90B8CB589}" type="pres">
      <dgm:prSet presAssocID="{2897DAB2-3215-43ED-BB8B-989CE475B73E}" presName="descendantText" presStyleLbl="alignNode1" presStyleIdx="2" presStyleCnt="4">
        <dgm:presLayoutVars>
          <dgm:bulletEnabled/>
        </dgm:presLayoutVars>
      </dgm:prSet>
      <dgm:spPr/>
    </dgm:pt>
    <dgm:pt modelId="{5171E225-3C3E-4286-A705-42F02702137C}" type="pres">
      <dgm:prSet presAssocID="{7B685033-6B59-43E4-B273-CCD469EF4D47}" presName="sp" presStyleCnt="0"/>
      <dgm:spPr/>
    </dgm:pt>
    <dgm:pt modelId="{7D0CE20A-3863-45F2-A528-4BC8FAA45E2C}" type="pres">
      <dgm:prSet presAssocID="{9AA0D5F4-6AA3-41A2-8B31-F37F366E125D}" presName="linNode" presStyleCnt="0"/>
      <dgm:spPr/>
    </dgm:pt>
    <dgm:pt modelId="{ADF3C36C-3C3D-4BEE-BE88-B640F2CE2F18}" type="pres">
      <dgm:prSet presAssocID="{9AA0D5F4-6AA3-41A2-8B31-F37F366E125D}" presName="parentText" presStyleLbl="solidFgAcc1" presStyleIdx="3" presStyleCnt="4">
        <dgm:presLayoutVars>
          <dgm:chMax val="1"/>
          <dgm:bulletEnabled/>
        </dgm:presLayoutVars>
      </dgm:prSet>
      <dgm:spPr/>
    </dgm:pt>
    <dgm:pt modelId="{043A16E4-665B-4976-8BEE-9861D27CBBDB}" type="pres">
      <dgm:prSet presAssocID="{9AA0D5F4-6AA3-41A2-8B31-F37F366E125D}" presName="descendantText" presStyleLbl="alignNode1" presStyleIdx="3" presStyleCnt="4">
        <dgm:presLayoutVars>
          <dgm:bulletEnabled/>
        </dgm:presLayoutVars>
      </dgm:prSet>
      <dgm:spPr/>
    </dgm:pt>
  </dgm:ptLst>
  <dgm:cxnLst>
    <dgm:cxn modelId="{6E024D0B-A934-4DB1-9C87-1BFE426E61A6}" type="presOf" srcId="{0F40BBC8-8424-4806-B715-440C19F3ADEE}" destId="{EDD66D38-360E-4960-84C7-34D724434DC1}" srcOrd="0" destOrd="0" presId="urn:microsoft.com/office/officeart/2016/7/layout/VerticalHollowActionList"/>
    <dgm:cxn modelId="{754ADD5D-F2ED-4DC1-9559-D6D0F84A6EF9}" srcId="{699F1F09-3E13-4116-A6D6-914B933B2008}" destId="{0F40BBC8-8424-4806-B715-440C19F3ADEE}" srcOrd="0" destOrd="0" parTransId="{BF35CB99-2453-49B3-B282-B0329D28416C}" sibTransId="{BBB9283D-E730-4324-98B7-104819C8D2F5}"/>
    <dgm:cxn modelId="{7FA3D563-0F96-4669-B13C-D18697F91B12}" type="presOf" srcId="{9AA0D5F4-6AA3-41A2-8B31-F37F366E125D}" destId="{ADF3C36C-3C3D-4BEE-BE88-B640F2CE2F18}" srcOrd="0" destOrd="0" presId="urn:microsoft.com/office/officeart/2016/7/layout/VerticalHollowActionList"/>
    <dgm:cxn modelId="{9C32CD6B-C2CB-40F3-B5B8-17B4F04420F0}" type="presOf" srcId="{2897DAB2-3215-43ED-BB8B-989CE475B73E}" destId="{81456DAB-1A00-416C-9644-87478043DBBD}" srcOrd="0" destOrd="0" presId="urn:microsoft.com/office/officeart/2016/7/layout/VerticalHollowActionList"/>
    <dgm:cxn modelId="{F0A16951-6268-40E7-BD1D-E8E1612F47A6}" type="presOf" srcId="{5EC37E04-6912-4AFE-AE78-491128F11073}" destId="{043A16E4-665B-4976-8BEE-9861D27CBBDB}" srcOrd="0" destOrd="0" presId="urn:microsoft.com/office/officeart/2016/7/layout/VerticalHollowActionList"/>
    <dgm:cxn modelId="{98502652-B537-41E0-8EC2-36A706E9AAFD}" type="presOf" srcId="{DD3B6BF6-52BD-49ED-972B-EE30FE9896A7}" destId="{51552863-4C7A-420E-B5B7-E69F058B377D}" srcOrd="0" destOrd="0" presId="urn:microsoft.com/office/officeart/2016/7/layout/VerticalHollowActionList"/>
    <dgm:cxn modelId="{3EB0B953-88A6-422D-ABF1-CCF728ECB437}" srcId="{DD3B6BF6-52BD-49ED-972B-EE30FE9896A7}" destId="{E15A67DF-3AC9-40D0-B42B-ACC66D1A9495}" srcOrd="0" destOrd="0" parTransId="{58E14735-1EDA-4BD7-B32C-6BF33FE3663B}" sibTransId="{63DDC5C9-C036-4705-A384-7A3CF9AB2900}"/>
    <dgm:cxn modelId="{C32F7498-AA0E-4EBE-A500-E6019A9B4192}" srcId="{353D2B23-2C42-43D6-9B4D-A3E4148625B9}" destId="{699F1F09-3E13-4116-A6D6-914B933B2008}" srcOrd="0" destOrd="0" parTransId="{A7348A93-6595-4863-8064-6C3E8C971F09}" sibTransId="{7188A73D-F0E7-4994-B379-267FD2AD84B2}"/>
    <dgm:cxn modelId="{4560CCA7-17C1-4DA0-A03D-68D69C3E6D24}" srcId="{9AA0D5F4-6AA3-41A2-8B31-F37F366E125D}" destId="{5EC37E04-6912-4AFE-AE78-491128F11073}" srcOrd="0" destOrd="0" parTransId="{BDF30A4E-8399-475D-89E5-2D6E18BF60B4}" sibTransId="{A87264C7-251F-4C22-BC70-8D69CD0AC1FD}"/>
    <dgm:cxn modelId="{A9F69DAD-A027-44DA-AE7C-D687E02CA5ED}" srcId="{353D2B23-2C42-43D6-9B4D-A3E4148625B9}" destId="{DD3B6BF6-52BD-49ED-972B-EE30FE9896A7}" srcOrd="1" destOrd="0" parTransId="{A10AD227-736C-4189-A509-A4904D15D69F}" sibTransId="{30BE2D71-76A8-4925-9AD7-931B7155A320}"/>
    <dgm:cxn modelId="{D66378B5-8057-4EF7-8C75-CA3217789ADE}" srcId="{2897DAB2-3215-43ED-BB8B-989CE475B73E}" destId="{913BEF7A-D8C0-43AA-BD18-8CBF39652A21}" srcOrd="0" destOrd="0" parTransId="{B799C06B-5604-4E5C-9FA2-15E5CFF08BC4}" sibTransId="{199B9DE5-C8FC-4AB3-8B15-8D032151CF7A}"/>
    <dgm:cxn modelId="{F5B25DC8-B092-42D0-A317-0AE889C3609E}" type="presOf" srcId="{913BEF7A-D8C0-43AA-BD18-8CBF39652A21}" destId="{164FD3BA-CA1D-4B67-AB29-57C90B8CB589}" srcOrd="0" destOrd="0" presId="urn:microsoft.com/office/officeart/2016/7/layout/VerticalHollowActionList"/>
    <dgm:cxn modelId="{A1D78ECA-15D9-4664-99F5-B339B4BD8B82}" srcId="{353D2B23-2C42-43D6-9B4D-A3E4148625B9}" destId="{9AA0D5F4-6AA3-41A2-8B31-F37F366E125D}" srcOrd="3" destOrd="0" parTransId="{FB14DCD3-1ADF-4048-AB6C-DA3363043ED1}" sibTransId="{24A6876C-F944-41C0-A63D-8EFE6271EF78}"/>
    <dgm:cxn modelId="{12CFE1D9-511F-4C4E-B526-9C88ABA45254}" type="presOf" srcId="{E15A67DF-3AC9-40D0-B42B-ACC66D1A9495}" destId="{2A075950-3979-4C8B-93A8-91981B1945A0}" srcOrd="0" destOrd="0" presId="urn:microsoft.com/office/officeart/2016/7/layout/VerticalHollowActionList"/>
    <dgm:cxn modelId="{C317BCE1-3E22-45A4-8DD0-EDBE069A5EC1}" srcId="{353D2B23-2C42-43D6-9B4D-A3E4148625B9}" destId="{2897DAB2-3215-43ED-BB8B-989CE475B73E}" srcOrd="2" destOrd="0" parTransId="{955C64FC-EA45-4AC0-86DB-51442958A09F}" sibTransId="{7B685033-6B59-43E4-B273-CCD469EF4D47}"/>
    <dgm:cxn modelId="{239F27EF-87FB-4D83-B442-EAFCBD8C4907}" type="presOf" srcId="{353D2B23-2C42-43D6-9B4D-A3E4148625B9}" destId="{CD31FA52-B120-4E8A-85B1-3B4A536E3AAD}" srcOrd="0" destOrd="0" presId="urn:microsoft.com/office/officeart/2016/7/layout/VerticalHollowActionList"/>
    <dgm:cxn modelId="{C05289F8-BF52-44E0-A53D-01BF00F46507}" type="presOf" srcId="{699F1F09-3E13-4116-A6D6-914B933B2008}" destId="{0F7C770B-C885-4865-B9E0-1396370E4AE3}" srcOrd="0" destOrd="0" presId="urn:microsoft.com/office/officeart/2016/7/layout/VerticalHollowActionList"/>
    <dgm:cxn modelId="{2F15DFD5-026D-406C-ACA8-65A08324A14D}" type="presParOf" srcId="{CD31FA52-B120-4E8A-85B1-3B4A536E3AAD}" destId="{781891AA-60A3-4917-B484-115D300AF693}" srcOrd="0" destOrd="0" presId="urn:microsoft.com/office/officeart/2016/7/layout/VerticalHollowActionList"/>
    <dgm:cxn modelId="{65EBF641-BDF8-49F8-B4FA-9C0B4E15814A}" type="presParOf" srcId="{781891AA-60A3-4917-B484-115D300AF693}" destId="{0F7C770B-C885-4865-B9E0-1396370E4AE3}" srcOrd="0" destOrd="0" presId="urn:microsoft.com/office/officeart/2016/7/layout/VerticalHollowActionList"/>
    <dgm:cxn modelId="{C8599995-F300-4EC7-812A-2051D90DBC5C}" type="presParOf" srcId="{781891AA-60A3-4917-B484-115D300AF693}" destId="{EDD66D38-360E-4960-84C7-34D724434DC1}" srcOrd="1" destOrd="0" presId="urn:microsoft.com/office/officeart/2016/7/layout/VerticalHollowActionList"/>
    <dgm:cxn modelId="{C996D506-3A00-4933-B5E4-457168973A8E}" type="presParOf" srcId="{CD31FA52-B120-4E8A-85B1-3B4A536E3AAD}" destId="{AE2F1AF3-AA07-4D5E-A46F-9A57D76B6CBF}" srcOrd="1" destOrd="0" presId="urn:microsoft.com/office/officeart/2016/7/layout/VerticalHollowActionList"/>
    <dgm:cxn modelId="{8376D7C1-1FAB-4F19-A343-46364F0D1F10}" type="presParOf" srcId="{CD31FA52-B120-4E8A-85B1-3B4A536E3AAD}" destId="{043FE599-0120-4013-98CD-7D6D9742F170}" srcOrd="2" destOrd="0" presId="urn:microsoft.com/office/officeart/2016/7/layout/VerticalHollowActionList"/>
    <dgm:cxn modelId="{BC1A92C4-DED3-4B72-AD94-E66627CD75B8}" type="presParOf" srcId="{043FE599-0120-4013-98CD-7D6D9742F170}" destId="{51552863-4C7A-420E-B5B7-E69F058B377D}" srcOrd="0" destOrd="0" presId="urn:microsoft.com/office/officeart/2016/7/layout/VerticalHollowActionList"/>
    <dgm:cxn modelId="{4C8EE65D-B4D7-43DF-A9DE-C1C39A721A07}" type="presParOf" srcId="{043FE599-0120-4013-98CD-7D6D9742F170}" destId="{2A075950-3979-4C8B-93A8-91981B1945A0}" srcOrd="1" destOrd="0" presId="urn:microsoft.com/office/officeart/2016/7/layout/VerticalHollowActionList"/>
    <dgm:cxn modelId="{DB67DDD3-141A-4074-81F7-DA4DDD4F0864}" type="presParOf" srcId="{CD31FA52-B120-4E8A-85B1-3B4A536E3AAD}" destId="{15B9F7B2-286B-4A1D-B797-FFC1A983C7C5}" srcOrd="3" destOrd="0" presId="urn:microsoft.com/office/officeart/2016/7/layout/VerticalHollowActionList"/>
    <dgm:cxn modelId="{8A807CD2-2D14-49B6-ADB8-7E88F4BECF40}" type="presParOf" srcId="{CD31FA52-B120-4E8A-85B1-3B4A536E3AAD}" destId="{3C8166FE-FD00-48B8-92C2-2D4B0E4D3E4B}" srcOrd="4" destOrd="0" presId="urn:microsoft.com/office/officeart/2016/7/layout/VerticalHollowActionList"/>
    <dgm:cxn modelId="{D4AD55E9-ECC8-4E60-B63A-70B875548F0D}" type="presParOf" srcId="{3C8166FE-FD00-48B8-92C2-2D4B0E4D3E4B}" destId="{81456DAB-1A00-416C-9644-87478043DBBD}" srcOrd="0" destOrd="0" presId="urn:microsoft.com/office/officeart/2016/7/layout/VerticalHollowActionList"/>
    <dgm:cxn modelId="{D68411CC-724D-45C6-BB0D-8FBC7FACAC5E}" type="presParOf" srcId="{3C8166FE-FD00-48B8-92C2-2D4B0E4D3E4B}" destId="{164FD3BA-CA1D-4B67-AB29-57C90B8CB589}" srcOrd="1" destOrd="0" presId="urn:microsoft.com/office/officeart/2016/7/layout/VerticalHollowActionList"/>
    <dgm:cxn modelId="{C772E624-F399-43D5-956B-AD91CBEC31EB}" type="presParOf" srcId="{CD31FA52-B120-4E8A-85B1-3B4A536E3AAD}" destId="{5171E225-3C3E-4286-A705-42F02702137C}" srcOrd="5" destOrd="0" presId="urn:microsoft.com/office/officeart/2016/7/layout/VerticalHollowActionList"/>
    <dgm:cxn modelId="{52DBBE21-7891-4BDB-8C94-4577AFBA70E4}" type="presParOf" srcId="{CD31FA52-B120-4E8A-85B1-3B4A536E3AAD}" destId="{7D0CE20A-3863-45F2-A528-4BC8FAA45E2C}" srcOrd="6" destOrd="0" presId="urn:microsoft.com/office/officeart/2016/7/layout/VerticalHollowActionList"/>
    <dgm:cxn modelId="{15E729D4-7D3E-42BE-982A-4730E5651E1C}" type="presParOf" srcId="{7D0CE20A-3863-45F2-A528-4BC8FAA45E2C}" destId="{ADF3C36C-3C3D-4BEE-BE88-B640F2CE2F18}" srcOrd="0" destOrd="0" presId="urn:microsoft.com/office/officeart/2016/7/layout/VerticalHollowActionList"/>
    <dgm:cxn modelId="{1181986D-4038-428D-9289-EB61B0451A00}" type="presParOf" srcId="{7D0CE20A-3863-45F2-A528-4BC8FAA45E2C}" destId="{043A16E4-665B-4976-8BEE-9861D27CBBDB}" srcOrd="1" destOrd="0" presId="urn:microsoft.com/office/officeart/2016/7/layout/VerticalHollowAc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B60BFFC-22C3-412D-8B29-E23ED2B78C2E}" type="doc">
      <dgm:prSet loTypeId="urn:microsoft.com/office/officeart/2008/layout/LinedList" loCatId="list" qsTypeId="urn:microsoft.com/office/officeart/2005/8/quickstyle/simple1" qsCatId="simple" csTypeId="urn:microsoft.com/office/officeart/2005/8/colors/accent5_5" csCatId="accent5" phldr="1"/>
      <dgm:spPr/>
      <dgm:t>
        <a:bodyPr/>
        <a:lstStyle/>
        <a:p>
          <a:endParaRPr lang="en-US"/>
        </a:p>
      </dgm:t>
    </dgm:pt>
    <dgm:pt modelId="{C821784C-582A-4D06-95FC-E77DAD8C9284}">
      <dgm:prSet custT="1"/>
      <dgm:spPr/>
      <dgm:t>
        <a:bodyPr/>
        <a:lstStyle/>
        <a:p>
          <a:r>
            <a:rPr lang="en-US" sz="1200" b="1"/>
            <a:t>ASSOCIATIONS: CONTRACT &amp; CONSULTING</a:t>
          </a:r>
        </a:p>
      </dgm:t>
    </dgm:pt>
    <dgm:pt modelId="{04D91CAA-776E-4CA0-8539-095F0FC1BC01}" type="parTrans" cxnId="{EFAAFE40-31BD-48BA-8AC6-D3F5B552F402}">
      <dgm:prSet/>
      <dgm:spPr/>
      <dgm:t>
        <a:bodyPr/>
        <a:lstStyle/>
        <a:p>
          <a:endParaRPr lang="en-US" sz="1200" b="1"/>
        </a:p>
      </dgm:t>
    </dgm:pt>
    <dgm:pt modelId="{1DD9932C-F796-4898-A938-77B7AE2D21FE}" type="sibTrans" cxnId="{EFAAFE40-31BD-48BA-8AC6-D3F5B552F402}">
      <dgm:prSet/>
      <dgm:spPr/>
      <dgm:t>
        <a:bodyPr/>
        <a:lstStyle/>
        <a:p>
          <a:endParaRPr lang="en-US" sz="1200" b="1"/>
        </a:p>
      </dgm:t>
    </dgm:pt>
    <dgm:pt modelId="{7D8FB524-010C-4317-BD33-A00C4DB8CEC4}">
      <dgm:prSet custT="1"/>
      <dgm:spPr/>
      <dgm:t>
        <a:bodyPr/>
        <a:lstStyle/>
        <a:p>
          <a:r>
            <a:rPr lang="en-US" sz="1200" b="1" dirty="0"/>
            <a:t>Sony Pictures, Warner Bros, Verizon, Blizzard Entertainment,</a:t>
          </a:r>
        </a:p>
      </dgm:t>
    </dgm:pt>
    <dgm:pt modelId="{AB40BE7E-C9ED-48BD-89C7-A042F0736F13}" type="parTrans" cxnId="{7E748B42-C0C6-43C8-87AF-359BBA28023D}">
      <dgm:prSet/>
      <dgm:spPr/>
      <dgm:t>
        <a:bodyPr/>
        <a:lstStyle/>
        <a:p>
          <a:endParaRPr lang="en-US" sz="1200" b="1"/>
        </a:p>
      </dgm:t>
    </dgm:pt>
    <dgm:pt modelId="{65A7E8D0-6844-45C4-A0D9-C215EB1BB68F}" type="sibTrans" cxnId="{7E748B42-C0C6-43C8-87AF-359BBA28023D}">
      <dgm:prSet/>
      <dgm:spPr/>
      <dgm:t>
        <a:bodyPr/>
        <a:lstStyle/>
        <a:p>
          <a:endParaRPr lang="en-US" sz="1200" b="1"/>
        </a:p>
      </dgm:t>
    </dgm:pt>
    <dgm:pt modelId="{CD6E3126-C4BB-46FF-90AF-404E4C546302}">
      <dgm:prSet custT="1"/>
      <dgm:spPr/>
      <dgm:t>
        <a:bodyPr/>
        <a:lstStyle/>
        <a:p>
          <a:r>
            <a:rPr lang="en-US" sz="1200" b="1" dirty="0"/>
            <a:t>Technicolor, Intel, </a:t>
          </a:r>
          <a:r>
            <a:rPr lang="en-US" sz="1200" b="1" dirty="0" err="1"/>
            <a:t>LionsGate</a:t>
          </a:r>
          <a:r>
            <a:rPr lang="en-US" sz="1200" b="1" dirty="0"/>
            <a:t>, Akamai, Deluxe Digital, </a:t>
          </a:r>
          <a:r>
            <a:rPr lang="en-US" sz="1200" b="1" dirty="0" err="1"/>
            <a:t>MediaNavi</a:t>
          </a:r>
          <a:r>
            <a:rPr lang="en-US" sz="1200" b="1" dirty="0"/>
            <a:t> M-Go,</a:t>
          </a:r>
        </a:p>
      </dgm:t>
    </dgm:pt>
    <dgm:pt modelId="{3A74BEB1-B6DD-443A-AAA1-8A44A84720BF}" type="parTrans" cxnId="{D6E074C4-3CC2-40EF-860E-A53341496B37}">
      <dgm:prSet/>
      <dgm:spPr/>
      <dgm:t>
        <a:bodyPr/>
        <a:lstStyle/>
        <a:p>
          <a:endParaRPr lang="en-US" sz="1200" b="1"/>
        </a:p>
      </dgm:t>
    </dgm:pt>
    <dgm:pt modelId="{FF40315F-1742-45E5-8C84-2DF6FC852ADE}" type="sibTrans" cxnId="{D6E074C4-3CC2-40EF-860E-A53341496B37}">
      <dgm:prSet/>
      <dgm:spPr/>
      <dgm:t>
        <a:bodyPr/>
        <a:lstStyle/>
        <a:p>
          <a:endParaRPr lang="en-US" sz="1200" b="1"/>
        </a:p>
      </dgm:t>
    </dgm:pt>
    <dgm:pt modelId="{DAC90FB5-9885-4739-AA05-F467F0AA80E4}">
      <dgm:prSet custT="1"/>
      <dgm:spPr/>
      <dgm:t>
        <a:bodyPr/>
        <a:lstStyle/>
        <a:p>
          <a:r>
            <a:rPr lang="en-US" sz="1200" b="1" dirty="0"/>
            <a:t>Delivery Agent, Best Buy, Napster, </a:t>
          </a:r>
          <a:r>
            <a:rPr lang="en-US" sz="1200" b="1" dirty="0" err="1"/>
            <a:t>Divx</a:t>
          </a:r>
          <a:r>
            <a:rPr lang="en-US" sz="1200" b="1" dirty="0"/>
            <a:t>, Big Air Studios, Sonic</a:t>
          </a:r>
        </a:p>
      </dgm:t>
    </dgm:pt>
    <dgm:pt modelId="{112F19EB-A5C5-430B-8816-EED41EC187A7}" type="parTrans" cxnId="{096DB23F-9454-4FC6-A067-EFCC66C22108}">
      <dgm:prSet/>
      <dgm:spPr/>
      <dgm:t>
        <a:bodyPr/>
        <a:lstStyle/>
        <a:p>
          <a:endParaRPr lang="en-US" sz="1200" b="1"/>
        </a:p>
      </dgm:t>
    </dgm:pt>
    <dgm:pt modelId="{CD85B559-74FD-41B2-97E5-D05D2DF4098D}" type="sibTrans" cxnId="{096DB23F-9454-4FC6-A067-EFCC66C22108}">
      <dgm:prSet/>
      <dgm:spPr/>
      <dgm:t>
        <a:bodyPr/>
        <a:lstStyle/>
        <a:p>
          <a:endParaRPr lang="en-US" sz="1200" b="1"/>
        </a:p>
      </dgm:t>
    </dgm:pt>
    <dgm:pt modelId="{D547A2C5-A332-4968-A898-4E77AA33D991}">
      <dgm:prSet custT="1"/>
      <dgm:spPr/>
      <dgm:t>
        <a:bodyPr/>
        <a:lstStyle/>
        <a:p>
          <a:r>
            <a:rPr lang="en-US" sz="1200" b="1" dirty="0"/>
            <a:t>Solutions, Encompass Digital, Sonic Foundry and others</a:t>
          </a:r>
        </a:p>
      </dgm:t>
    </dgm:pt>
    <dgm:pt modelId="{ACD7A35F-EA85-4D7D-B03D-78A2765B067B}" type="parTrans" cxnId="{B9053D8C-2A91-42D3-A9EB-B1B59DD2D239}">
      <dgm:prSet/>
      <dgm:spPr/>
      <dgm:t>
        <a:bodyPr/>
        <a:lstStyle/>
        <a:p>
          <a:endParaRPr lang="en-US" sz="1200" b="1"/>
        </a:p>
      </dgm:t>
    </dgm:pt>
    <dgm:pt modelId="{41C934AA-0C86-47E6-A025-4EAE4737AC2A}" type="sibTrans" cxnId="{B9053D8C-2A91-42D3-A9EB-B1B59DD2D239}">
      <dgm:prSet/>
      <dgm:spPr/>
      <dgm:t>
        <a:bodyPr/>
        <a:lstStyle/>
        <a:p>
          <a:endParaRPr lang="en-US" sz="1200" b="1"/>
        </a:p>
      </dgm:t>
    </dgm:pt>
    <dgm:pt modelId="{D0596693-C732-47B1-BE83-08B87CA3B7F6}" type="pres">
      <dgm:prSet presAssocID="{6B60BFFC-22C3-412D-8B29-E23ED2B78C2E}" presName="vert0" presStyleCnt="0">
        <dgm:presLayoutVars>
          <dgm:dir/>
          <dgm:animOne val="branch"/>
          <dgm:animLvl val="lvl"/>
        </dgm:presLayoutVars>
      </dgm:prSet>
      <dgm:spPr/>
    </dgm:pt>
    <dgm:pt modelId="{BA9EC911-84E1-4122-BAFD-74151C2758FC}" type="pres">
      <dgm:prSet presAssocID="{C821784C-582A-4D06-95FC-E77DAD8C9284}" presName="thickLine" presStyleLbl="alignNode1" presStyleIdx="0" presStyleCnt="5"/>
      <dgm:spPr/>
    </dgm:pt>
    <dgm:pt modelId="{D5D1E038-3E1D-418E-A0B0-3D198E56CB16}" type="pres">
      <dgm:prSet presAssocID="{C821784C-582A-4D06-95FC-E77DAD8C9284}" presName="horz1" presStyleCnt="0"/>
      <dgm:spPr/>
    </dgm:pt>
    <dgm:pt modelId="{2DC3AB0A-5E6F-4A72-AB3A-52FE62C8BD1A}" type="pres">
      <dgm:prSet presAssocID="{C821784C-582A-4D06-95FC-E77DAD8C9284}" presName="tx1" presStyleLbl="revTx" presStyleIdx="0" presStyleCnt="5"/>
      <dgm:spPr/>
    </dgm:pt>
    <dgm:pt modelId="{153E0EA7-6CEC-40E7-B68A-6CAE0291B2AC}" type="pres">
      <dgm:prSet presAssocID="{C821784C-582A-4D06-95FC-E77DAD8C9284}" presName="vert1" presStyleCnt="0"/>
      <dgm:spPr/>
    </dgm:pt>
    <dgm:pt modelId="{9FF47110-779B-4EBC-96EE-AA5646B40AFF}" type="pres">
      <dgm:prSet presAssocID="{7D8FB524-010C-4317-BD33-A00C4DB8CEC4}" presName="thickLine" presStyleLbl="alignNode1" presStyleIdx="1" presStyleCnt="5"/>
      <dgm:spPr/>
    </dgm:pt>
    <dgm:pt modelId="{DC96DAAE-E4F2-40B8-BFE9-845C29CE3DFC}" type="pres">
      <dgm:prSet presAssocID="{7D8FB524-010C-4317-BD33-A00C4DB8CEC4}" presName="horz1" presStyleCnt="0"/>
      <dgm:spPr/>
    </dgm:pt>
    <dgm:pt modelId="{AA082AEF-3A06-457C-AD8B-0719F6FAC96E}" type="pres">
      <dgm:prSet presAssocID="{7D8FB524-010C-4317-BD33-A00C4DB8CEC4}" presName="tx1" presStyleLbl="revTx" presStyleIdx="1" presStyleCnt="5"/>
      <dgm:spPr/>
    </dgm:pt>
    <dgm:pt modelId="{799B4954-1D40-4721-A99A-90EF9136E9B1}" type="pres">
      <dgm:prSet presAssocID="{7D8FB524-010C-4317-BD33-A00C4DB8CEC4}" presName="vert1" presStyleCnt="0"/>
      <dgm:spPr/>
    </dgm:pt>
    <dgm:pt modelId="{7A36B84F-B15F-4578-9722-11258017CC6F}" type="pres">
      <dgm:prSet presAssocID="{CD6E3126-C4BB-46FF-90AF-404E4C546302}" presName="thickLine" presStyleLbl="alignNode1" presStyleIdx="2" presStyleCnt="5"/>
      <dgm:spPr/>
    </dgm:pt>
    <dgm:pt modelId="{412F7487-4C8D-420C-880E-FA88F0280149}" type="pres">
      <dgm:prSet presAssocID="{CD6E3126-C4BB-46FF-90AF-404E4C546302}" presName="horz1" presStyleCnt="0"/>
      <dgm:spPr/>
    </dgm:pt>
    <dgm:pt modelId="{57C2F6F7-E001-4341-AA3E-9A6565EA9972}" type="pres">
      <dgm:prSet presAssocID="{CD6E3126-C4BB-46FF-90AF-404E4C546302}" presName="tx1" presStyleLbl="revTx" presStyleIdx="2" presStyleCnt="5"/>
      <dgm:spPr/>
    </dgm:pt>
    <dgm:pt modelId="{E0964FA4-2F8B-45E5-8261-3A4C2990EAB9}" type="pres">
      <dgm:prSet presAssocID="{CD6E3126-C4BB-46FF-90AF-404E4C546302}" presName="vert1" presStyleCnt="0"/>
      <dgm:spPr/>
    </dgm:pt>
    <dgm:pt modelId="{E6B3C866-2DB3-4EAF-939E-AF45C6CA3B82}" type="pres">
      <dgm:prSet presAssocID="{DAC90FB5-9885-4739-AA05-F467F0AA80E4}" presName="thickLine" presStyleLbl="alignNode1" presStyleIdx="3" presStyleCnt="5"/>
      <dgm:spPr/>
    </dgm:pt>
    <dgm:pt modelId="{4230BA24-CC7B-42DA-82D5-D886B4171B6D}" type="pres">
      <dgm:prSet presAssocID="{DAC90FB5-9885-4739-AA05-F467F0AA80E4}" presName="horz1" presStyleCnt="0"/>
      <dgm:spPr/>
    </dgm:pt>
    <dgm:pt modelId="{B9CDBF6C-CC55-485B-8C7F-661C4B883E83}" type="pres">
      <dgm:prSet presAssocID="{DAC90FB5-9885-4739-AA05-F467F0AA80E4}" presName="tx1" presStyleLbl="revTx" presStyleIdx="3" presStyleCnt="5"/>
      <dgm:spPr/>
    </dgm:pt>
    <dgm:pt modelId="{046D7BDB-48EC-447E-A6CC-6CE6ED87C793}" type="pres">
      <dgm:prSet presAssocID="{DAC90FB5-9885-4739-AA05-F467F0AA80E4}" presName="vert1" presStyleCnt="0"/>
      <dgm:spPr/>
    </dgm:pt>
    <dgm:pt modelId="{203DE792-743A-4708-852F-DA35371C2CD9}" type="pres">
      <dgm:prSet presAssocID="{D547A2C5-A332-4968-A898-4E77AA33D991}" presName="thickLine" presStyleLbl="alignNode1" presStyleIdx="4" presStyleCnt="5"/>
      <dgm:spPr/>
    </dgm:pt>
    <dgm:pt modelId="{9E77DE22-F25C-493C-8BD6-729FA9E04AE0}" type="pres">
      <dgm:prSet presAssocID="{D547A2C5-A332-4968-A898-4E77AA33D991}" presName="horz1" presStyleCnt="0"/>
      <dgm:spPr/>
    </dgm:pt>
    <dgm:pt modelId="{12FF422A-2E6D-4348-A05E-10CE0A884786}" type="pres">
      <dgm:prSet presAssocID="{D547A2C5-A332-4968-A898-4E77AA33D991}" presName="tx1" presStyleLbl="revTx" presStyleIdx="4" presStyleCnt="5"/>
      <dgm:spPr/>
    </dgm:pt>
    <dgm:pt modelId="{740EDB75-F2D0-4294-8741-A0A8A3289F56}" type="pres">
      <dgm:prSet presAssocID="{D547A2C5-A332-4968-A898-4E77AA33D991}" presName="vert1" presStyleCnt="0"/>
      <dgm:spPr/>
    </dgm:pt>
  </dgm:ptLst>
  <dgm:cxnLst>
    <dgm:cxn modelId="{C7B7EA32-670F-4B9C-9F6F-31547D400868}" type="presOf" srcId="{C821784C-582A-4D06-95FC-E77DAD8C9284}" destId="{2DC3AB0A-5E6F-4A72-AB3A-52FE62C8BD1A}" srcOrd="0" destOrd="0" presId="urn:microsoft.com/office/officeart/2008/layout/LinedList"/>
    <dgm:cxn modelId="{096DB23F-9454-4FC6-A067-EFCC66C22108}" srcId="{6B60BFFC-22C3-412D-8B29-E23ED2B78C2E}" destId="{DAC90FB5-9885-4739-AA05-F467F0AA80E4}" srcOrd="3" destOrd="0" parTransId="{112F19EB-A5C5-430B-8816-EED41EC187A7}" sibTransId="{CD85B559-74FD-41B2-97E5-D05D2DF4098D}"/>
    <dgm:cxn modelId="{EFAAFE40-31BD-48BA-8AC6-D3F5B552F402}" srcId="{6B60BFFC-22C3-412D-8B29-E23ED2B78C2E}" destId="{C821784C-582A-4D06-95FC-E77DAD8C9284}" srcOrd="0" destOrd="0" parTransId="{04D91CAA-776E-4CA0-8539-095F0FC1BC01}" sibTransId="{1DD9932C-F796-4898-A938-77B7AE2D21FE}"/>
    <dgm:cxn modelId="{7E748B42-C0C6-43C8-87AF-359BBA28023D}" srcId="{6B60BFFC-22C3-412D-8B29-E23ED2B78C2E}" destId="{7D8FB524-010C-4317-BD33-A00C4DB8CEC4}" srcOrd="1" destOrd="0" parTransId="{AB40BE7E-C9ED-48BD-89C7-A042F0736F13}" sibTransId="{65A7E8D0-6844-45C4-A0D9-C215EB1BB68F}"/>
    <dgm:cxn modelId="{723B666D-1BD2-49C8-932A-4D765807E207}" type="presOf" srcId="{7D8FB524-010C-4317-BD33-A00C4DB8CEC4}" destId="{AA082AEF-3A06-457C-AD8B-0719F6FAC96E}" srcOrd="0" destOrd="0" presId="urn:microsoft.com/office/officeart/2008/layout/LinedList"/>
    <dgm:cxn modelId="{D6E25170-17C2-405C-B64B-C2ABE0D3264A}" type="presOf" srcId="{6B60BFFC-22C3-412D-8B29-E23ED2B78C2E}" destId="{D0596693-C732-47B1-BE83-08B87CA3B7F6}" srcOrd="0" destOrd="0" presId="urn:microsoft.com/office/officeart/2008/layout/LinedList"/>
    <dgm:cxn modelId="{F6846A53-DD6F-4D3F-AAA2-B3F4D6FEAD3B}" type="presOf" srcId="{CD6E3126-C4BB-46FF-90AF-404E4C546302}" destId="{57C2F6F7-E001-4341-AA3E-9A6565EA9972}" srcOrd="0" destOrd="0" presId="urn:microsoft.com/office/officeart/2008/layout/LinedList"/>
    <dgm:cxn modelId="{D2181B85-05B6-4799-9C0D-5330F6001758}" type="presOf" srcId="{D547A2C5-A332-4968-A898-4E77AA33D991}" destId="{12FF422A-2E6D-4348-A05E-10CE0A884786}" srcOrd="0" destOrd="0" presId="urn:microsoft.com/office/officeart/2008/layout/LinedList"/>
    <dgm:cxn modelId="{B9053D8C-2A91-42D3-A9EB-B1B59DD2D239}" srcId="{6B60BFFC-22C3-412D-8B29-E23ED2B78C2E}" destId="{D547A2C5-A332-4968-A898-4E77AA33D991}" srcOrd="4" destOrd="0" parTransId="{ACD7A35F-EA85-4D7D-B03D-78A2765B067B}" sibTransId="{41C934AA-0C86-47E6-A025-4EAE4737AC2A}"/>
    <dgm:cxn modelId="{D6E074C4-3CC2-40EF-860E-A53341496B37}" srcId="{6B60BFFC-22C3-412D-8B29-E23ED2B78C2E}" destId="{CD6E3126-C4BB-46FF-90AF-404E4C546302}" srcOrd="2" destOrd="0" parTransId="{3A74BEB1-B6DD-443A-AAA1-8A44A84720BF}" sibTransId="{FF40315F-1742-45E5-8C84-2DF6FC852ADE}"/>
    <dgm:cxn modelId="{DABE57D2-BA9B-41C3-B16C-FE877FCD198F}" type="presOf" srcId="{DAC90FB5-9885-4739-AA05-F467F0AA80E4}" destId="{B9CDBF6C-CC55-485B-8C7F-661C4B883E83}" srcOrd="0" destOrd="0" presId="urn:microsoft.com/office/officeart/2008/layout/LinedList"/>
    <dgm:cxn modelId="{0DDAFA3F-38F4-421F-9E25-5BD327D11C90}" type="presParOf" srcId="{D0596693-C732-47B1-BE83-08B87CA3B7F6}" destId="{BA9EC911-84E1-4122-BAFD-74151C2758FC}" srcOrd="0" destOrd="0" presId="urn:microsoft.com/office/officeart/2008/layout/LinedList"/>
    <dgm:cxn modelId="{AEF58776-D4B3-4F85-BE69-790521EAA1E2}" type="presParOf" srcId="{D0596693-C732-47B1-BE83-08B87CA3B7F6}" destId="{D5D1E038-3E1D-418E-A0B0-3D198E56CB16}" srcOrd="1" destOrd="0" presId="urn:microsoft.com/office/officeart/2008/layout/LinedList"/>
    <dgm:cxn modelId="{73854F65-B37C-4EDD-BE58-94DA9FDD4467}" type="presParOf" srcId="{D5D1E038-3E1D-418E-A0B0-3D198E56CB16}" destId="{2DC3AB0A-5E6F-4A72-AB3A-52FE62C8BD1A}" srcOrd="0" destOrd="0" presId="urn:microsoft.com/office/officeart/2008/layout/LinedList"/>
    <dgm:cxn modelId="{D7F4D19D-1475-4AF2-85E3-23F0E6AC54AA}" type="presParOf" srcId="{D5D1E038-3E1D-418E-A0B0-3D198E56CB16}" destId="{153E0EA7-6CEC-40E7-B68A-6CAE0291B2AC}" srcOrd="1" destOrd="0" presId="urn:microsoft.com/office/officeart/2008/layout/LinedList"/>
    <dgm:cxn modelId="{812E186E-429B-4600-AF7E-F48997C82379}" type="presParOf" srcId="{D0596693-C732-47B1-BE83-08B87CA3B7F6}" destId="{9FF47110-779B-4EBC-96EE-AA5646B40AFF}" srcOrd="2" destOrd="0" presId="urn:microsoft.com/office/officeart/2008/layout/LinedList"/>
    <dgm:cxn modelId="{EDFCF7E2-8DDC-4CFA-A498-3F751A4574F1}" type="presParOf" srcId="{D0596693-C732-47B1-BE83-08B87CA3B7F6}" destId="{DC96DAAE-E4F2-40B8-BFE9-845C29CE3DFC}" srcOrd="3" destOrd="0" presId="urn:microsoft.com/office/officeart/2008/layout/LinedList"/>
    <dgm:cxn modelId="{5015DEDF-8DE8-41A6-9295-26A0F11DAB6D}" type="presParOf" srcId="{DC96DAAE-E4F2-40B8-BFE9-845C29CE3DFC}" destId="{AA082AEF-3A06-457C-AD8B-0719F6FAC96E}" srcOrd="0" destOrd="0" presId="urn:microsoft.com/office/officeart/2008/layout/LinedList"/>
    <dgm:cxn modelId="{20934D84-2422-4D24-BEC5-EBFC95FD0645}" type="presParOf" srcId="{DC96DAAE-E4F2-40B8-BFE9-845C29CE3DFC}" destId="{799B4954-1D40-4721-A99A-90EF9136E9B1}" srcOrd="1" destOrd="0" presId="urn:microsoft.com/office/officeart/2008/layout/LinedList"/>
    <dgm:cxn modelId="{AD68D496-6910-47D7-89B8-41E4F86378F6}" type="presParOf" srcId="{D0596693-C732-47B1-BE83-08B87CA3B7F6}" destId="{7A36B84F-B15F-4578-9722-11258017CC6F}" srcOrd="4" destOrd="0" presId="urn:microsoft.com/office/officeart/2008/layout/LinedList"/>
    <dgm:cxn modelId="{DEE636BC-D4AB-48D1-B295-1B7F7D114C3D}" type="presParOf" srcId="{D0596693-C732-47B1-BE83-08B87CA3B7F6}" destId="{412F7487-4C8D-420C-880E-FA88F0280149}" srcOrd="5" destOrd="0" presId="urn:microsoft.com/office/officeart/2008/layout/LinedList"/>
    <dgm:cxn modelId="{6383FBD8-00EA-41DB-B1E8-DE9656311BD5}" type="presParOf" srcId="{412F7487-4C8D-420C-880E-FA88F0280149}" destId="{57C2F6F7-E001-4341-AA3E-9A6565EA9972}" srcOrd="0" destOrd="0" presId="urn:microsoft.com/office/officeart/2008/layout/LinedList"/>
    <dgm:cxn modelId="{38AF1120-F37E-461B-8642-B6381AE8325F}" type="presParOf" srcId="{412F7487-4C8D-420C-880E-FA88F0280149}" destId="{E0964FA4-2F8B-45E5-8261-3A4C2990EAB9}" srcOrd="1" destOrd="0" presId="urn:microsoft.com/office/officeart/2008/layout/LinedList"/>
    <dgm:cxn modelId="{6F00AD50-D738-4068-8595-526551092E94}" type="presParOf" srcId="{D0596693-C732-47B1-BE83-08B87CA3B7F6}" destId="{E6B3C866-2DB3-4EAF-939E-AF45C6CA3B82}" srcOrd="6" destOrd="0" presId="urn:microsoft.com/office/officeart/2008/layout/LinedList"/>
    <dgm:cxn modelId="{83C342E0-AAC1-4C2F-8B2F-5A61863F9BE3}" type="presParOf" srcId="{D0596693-C732-47B1-BE83-08B87CA3B7F6}" destId="{4230BA24-CC7B-42DA-82D5-D886B4171B6D}" srcOrd="7" destOrd="0" presId="urn:microsoft.com/office/officeart/2008/layout/LinedList"/>
    <dgm:cxn modelId="{06C3C7C5-C822-48A1-BD47-96282F8850A5}" type="presParOf" srcId="{4230BA24-CC7B-42DA-82D5-D886B4171B6D}" destId="{B9CDBF6C-CC55-485B-8C7F-661C4B883E83}" srcOrd="0" destOrd="0" presId="urn:microsoft.com/office/officeart/2008/layout/LinedList"/>
    <dgm:cxn modelId="{113626AC-5E72-42DA-908D-F0620573EADE}" type="presParOf" srcId="{4230BA24-CC7B-42DA-82D5-D886B4171B6D}" destId="{046D7BDB-48EC-447E-A6CC-6CE6ED87C793}" srcOrd="1" destOrd="0" presId="urn:microsoft.com/office/officeart/2008/layout/LinedList"/>
    <dgm:cxn modelId="{0A6AAE1C-85BF-4CC0-A201-2DE7DB043E4D}" type="presParOf" srcId="{D0596693-C732-47B1-BE83-08B87CA3B7F6}" destId="{203DE792-743A-4708-852F-DA35371C2CD9}" srcOrd="8" destOrd="0" presId="urn:microsoft.com/office/officeart/2008/layout/LinedList"/>
    <dgm:cxn modelId="{16F7DAC2-6A3D-4222-8878-2274BC758357}" type="presParOf" srcId="{D0596693-C732-47B1-BE83-08B87CA3B7F6}" destId="{9E77DE22-F25C-493C-8BD6-729FA9E04AE0}" srcOrd="9" destOrd="0" presId="urn:microsoft.com/office/officeart/2008/layout/LinedList"/>
    <dgm:cxn modelId="{B2A82760-5327-447B-8ACB-A9334AE7DC35}" type="presParOf" srcId="{9E77DE22-F25C-493C-8BD6-729FA9E04AE0}" destId="{12FF422A-2E6D-4348-A05E-10CE0A884786}" srcOrd="0" destOrd="0" presId="urn:microsoft.com/office/officeart/2008/layout/LinedList"/>
    <dgm:cxn modelId="{7D7C3BD1-E9F9-4C2E-8BF1-F9D5BCB0AE6F}" type="presParOf" srcId="{9E77DE22-F25C-493C-8BD6-729FA9E04AE0}" destId="{740EDB75-F2D0-4294-8741-A0A8A3289F56}" srcOrd="1" destOrd="0" presId="urn:microsoft.com/office/officeart/2008/layout/Lin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78C3EFE-1BFC-419B-B075-039802C5E012}" type="doc">
      <dgm:prSet loTypeId="urn:microsoft.com/office/officeart/2008/layout/LinedList" loCatId="list" qsTypeId="urn:microsoft.com/office/officeart/2005/8/quickstyle/simple1" qsCatId="simple" csTypeId="urn:microsoft.com/office/officeart/2005/8/colors/accent5_5" csCatId="accent5" phldr="1"/>
      <dgm:spPr/>
      <dgm:t>
        <a:bodyPr/>
        <a:lstStyle/>
        <a:p>
          <a:endParaRPr lang="en-US"/>
        </a:p>
      </dgm:t>
    </dgm:pt>
    <dgm:pt modelId="{E4E788AE-8254-4A6E-9FE3-8523E53595C0}">
      <dgm:prSet custT="1"/>
      <dgm:spPr/>
      <dgm:t>
        <a:bodyPr/>
        <a:lstStyle/>
        <a:p>
          <a:r>
            <a:rPr lang="en-US" sz="1200" b="1" dirty="0"/>
            <a:t>ASSOCIATIONS: STAFF POSITIONS</a:t>
          </a:r>
        </a:p>
      </dgm:t>
    </dgm:pt>
    <dgm:pt modelId="{384CF667-A5C1-4232-BB09-BFD1CE0072FE}" type="parTrans" cxnId="{FDE7A459-F7D8-4B85-A9D7-4C496B72F0FF}">
      <dgm:prSet/>
      <dgm:spPr/>
      <dgm:t>
        <a:bodyPr/>
        <a:lstStyle/>
        <a:p>
          <a:endParaRPr lang="en-US" sz="1200" b="1"/>
        </a:p>
      </dgm:t>
    </dgm:pt>
    <dgm:pt modelId="{5B6D2177-EF9E-4FF4-91B9-F576B130EE05}" type="sibTrans" cxnId="{FDE7A459-F7D8-4B85-A9D7-4C496B72F0FF}">
      <dgm:prSet/>
      <dgm:spPr/>
      <dgm:t>
        <a:bodyPr/>
        <a:lstStyle/>
        <a:p>
          <a:endParaRPr lang="en-US" sz="1200" b="1"/>
        </a:p>
      </dgm:t>
    </dgm:pt>
    <dgm:pt modelId="{B7DE6479-1D21-415B-B592-A0DF454AE88E}">
      <dgm:prSet custT="1"/>
      <dgm:spPr/>
      <dgm:t>
        <a:bodyPr/>
        <a:lstStyle/>
        <a:p>
          <a:r>
            <a:rPr lang="en-US" sz="1200" b="1" dirty="0"/>
            <a:t>Principle E2E Architect NBC Universal Direct-to-Consumer - Peacock/Sky Media</a:t>
          </a:r>
        </a:p>
      </dgm:t>
    </dgm:pt>
    <dgm:pt modelId="{042284A5-4EA7-48D9-8182-50A171EA968F}" type="parTrans" cxnId="{803A198B-8084-4D93-A6F7-965E33949743}">
      <dgm:prSet/>
      <dgm:spPr/>
      <dgm:t>
        <a:bodyPr/>
        <a:lstStyle/>
        <a:p>
          <a:endParaRPr lang="en-US" sz="1200" b="1"/>
        </a:p>
      </dgm:t>
    </dgm:pt>
    <dgm:pt modelId="{0F306450-E7DE-465F-BC62-D60D87098100}" type="sibTrans" cxnId="{803A198B-8084-4D93-A6F7-965E33949743}">
      <dgm:prSet/>
      <dgm:spPr/>
      <dgm:t>
        <a:bodyPr/>
        <a:lstStyle/>
        <a:p>
          <a:endParaRPr lang="en-US" sz="1200" b="1"/>
        </a:p>
      </dgm:t>
    </dgm:pt>
    <dgm:pt modelId="{00D50D34-1789-41BC-85AE-5D4B2F21B830}">
      <dgm:prSet custT="1"/>
      <dgm:spPr/>
      <dgm:t>
        <a:bodyPr/>
        <a:lstStyle/>
        <a:p>
          <a:r>
            <a:rPr lang="en-US" sz="1200" b="1" dirty="0"/>
            <a:t>Sr. Media Cloud Architect - AWS Professional Services - Media &amp; Entertainment</a:t>
          </a:r>
        </a:p>
      </dgm:t>
    </dgm:pt>
    <dgm:pt modelId="{3D319A00-C87B-4381-860D-6D97781FC73C}" type="parTrans" cxnId="{E14AA680-E27A-48D0-85B7-0F6C2E14CD4A}">
      <dgm:prSet/>
      <dgm:spPr/>
      <dgm:t>
        <a:bodyPr/>
        <a:lstStyle/>
        <a:p>
          <a:endParaRPr lang="en-US" sz="1200" b="1"/>
        </a:p>
      </dgm:t>
    </dgm:pt>
    <dgm:pt modelId="{4BBE4A59-0B0D-4BAA-89C6-859382D7AF52}" type="sibTrans" cxnId="{E14AA680-E27A-48D0-85B7-0F6C2E14CD4A}">
      <dgm:prSet/>
      <dgm:spPr/>
      <dgm:t>
        <a:bodyPr/>
        <a:lstStyle/>
        <a:p>
          <a:endParaRPr lang="en-US" sz="1200" b="1"/>
        </a:p>
      </dgm:t>
    </dgm:pt>
    <dgm:pt modelId="{5F095C7A-4530-40CE-B283-A238F7BB9C44}">
      <dgm:prSet custT="1"/>
      <dgm:spPr/>
      <dgm:t>
        <a:bodyPr/>
        <a:lstStyle/>
        <a:p>
          <a:r>
            <a:rPr lang="en-US" sz="1200" b="1" dirty="0"/>
            <a:t>Principle Engineer Sony Pictures Digital Authoring - Broadband Distribution</a:t>
          </a:r>
        </a:p>
      </dgm:t>
    </dgm:pt>
    <dgm:pt modelId="{3A278FF7-5659-41F1-A210-9F7F659FD11F}" type="parTrans" cxnId="{AE93B7F6-66C1-4B7A-960F-E5F7C7D45647}">
      <dgm:prSet/>
      <dgm:spPr/>
      <dgm:t>
        <a:bodyPr/>
        <a:lstStyle/>
        <a:p>
          <a:endParaRPr lang="en-US" sz="1200" b="1"/>
        </a:p>
      </dgm:t>
    </dgm:pt>
    <dgm:pt modelId="{C7F2E49B-5483-4A3D-9811-90E5944DCD05}" type="sibTrans" cxnId="{AE93B7F6-66C1-4B7A-960F-E5F7C7D45647}">
      <dgm:prSet/>
      <dgm:spPr/>
      <dgm:t>
        <a:bodyPr/>
        <a:lstStyle/>
        <a:p>
          <a:endParaRPr lang="en-US" sz="1200" b="1"/>
        </a:p>
      </dgm:t>
    </dgm:pt>
    <dgm:pt modelId="{A80A4587-0627-4AA9-BE6C-B74A12FE83F7}">
      <dgm:prSet custT="1"/>
      <dgm:spPr/>
      <dgm:t>
        <a:bodyPr/>
        <a:lstStyle/>
        <a:p>
          <a:r>
            <a:rPr lang="en-US" sz="1200" b="1" dirty="0"/>
            <a:t>Founder Digital Revolution Enterprises - Media Technology Consulting</a:t>
          </a:r>
        </a:p>
      </dgm:t>
    </dgm:pt>
    <dgm:pt modelId="{22303659-0BB0-4137-BCBB-CB496D111810}" type="parTrans" cxnId="{172B3C7F-5412-4C3D-BF91-B1A869AD6729}">
      <dgm:prSet/>
      <dgm:spPr/>
      <dgm:t>
        <a:bodyPr/>
        <a:lstStyle/>
        <a:p>
          <a:endParaRPr lang="en-US" sz="1200" b="1"/>
        </a:p>
      </dgm:t>
    </dgm:pt>
    <dgm:pt modelId="{299B38B0-684F-4EB1-B42D-453D17B9DE26}" type="sibTrans" cxnId="{172B3C7F-5412-4C3D-BF91-B1A869AD6729}">
      <dgm:prSet/>
      <dgm:spPr/>
      <dgm:t>
        <a:bodyPr/>
        <a:lstStyle/>
        <a:p>
          <a:endParaRPr lang="en-US" sz="1200" b="1"/>
        </a:p>
      </dgm:t>
    </dgm:pt>
    <dgm:pt modelId="{3387686C-829F-4AA8-B7F7-D1817EC37D9E}">
      <dgm:prSet custT="1"/>
      <dgm:spPr/>
      <dgm:t>
        <a:bodyPr/>
        <a:lstStyle/>
        <a:p>
          <a:r>
            <a:rPr lang="en-US" sz="1200" b="1" dirty="0"/>
            <a:t>Director Engineering </a:t>
          </a:r>
          <a:r>
            <a:rPr lang="en-US" sz="1200" b="1" dirty="0" err="1"/>
            <a:t>CinemaNow</a:t>
          </a:r>
          <a:r>
            <a:rPr lang="en-US" sz="1200" b="1" dirty="0"/>
            <a:t> - Encoding &amp; Content Distribution</a:t>
          </a:r>
        </a:p>
      </dgm:t>
    </dgm:pt>
    <dgm:pt modelId="{932C8149-7294-4A16-84D4-AA1FAC2F45F3}" type="parTrans" cxnId="{2CFCD231-342D-4B0A-9790-6C212813EE13}">
      <dgm:prSet/>
      <dgm:spPr/>
      <dgm:t>
        <a:bodyPr/>
        <a:lstStyle/>
        <a:p>
          <a:endParaRPr lang="en-US" sz="1200" b="1"/>
        </a:p>
      </dgm:t>
    </dgm:pt>
    <dgm:pt modelId="{9CCB4D85-6DEA-4246-8B21-6129182FBFFC}" type="sibTrans" cxnId="{2CFCD231-342D-4B0A-9790-6C212813EE13}">
      <dgm:prSet/>
      <dgm:spPr/>
      <dgm:t>
        <a:bodyPr/>
        <a:lstStyle/>
        <a:p>
          <a:endParaRPr lang="en-US" sz="1200" b="1"/>
        </a:p>
      </dgm:t>
    </dgm:pt>
    <dgm:pt modelId="{87A9DC16-BA9C-4DB7-ADFA-2E5018F35233}">
      <dgm:prSet custT="1"/>
      <dgm:spPr/>
      <dgm:t>
        <a:bodyPr/>
        <a:lstStyle/>
        <a:p>
          <a:r>
            <a:rPr lang="en-US" sz="1200" b="1" dirty="0"/>
            <a:t>Platform Architect - IBM Cloud Video/Watson Media</a:t>
          </a:r>
        </a:p>
      </dgm:t>
    </dgm:pt>
    <dgm:pt modelId="{122F90BC-9A2C-43A7-9825-414F08A922B6}" type="parTrans" cxnId="{33A74E68-C9B8-4B85-82C9-86488A014466}">
      <dgm:prSet/>
      <dgm:spPr/>
      <dgm:t>
        <a:bodyPr/>
        <a:lstStyle/>
        <a:p>
          <a:endParaRPr lang="en-US" sz="1200" b="1"/>
        </a:p>
      </dgm:t>
    </dgm:pt>
    <dgm:pt modelId="{1962F938-D157-47AB-9D0F-B65A39FE58D8}" type="sibTrans" cxnId="{33A74E68-C9B8-4B85-82C9-86488A014466}">
      <dgm:prSet/>
      <dgm:spPr/>
      <dgm:t>
        <a:bodyPr/>
        <a:lstStyle/>
        <a:p>
          <a:endParaRPr lang="en-US" sz="1200" b="1"/>
        </a:p>
      </dgm:t>
    </dgm:pt>
    <dgm:pt modelId="{8BFAFFF5-07C5-4157-9845-D3FF44E6D70C}">
      <dgm:prSet custT="1"/>
      <dgm:spPr/>
      <dgm:t>
        <a:bodyPr/>
        <a:lstStyle/>
        <a:p>
          <a:r>
            <a:rPr lang="en-US" sz="1200" b="1" dirty="0"/>
            <a:t>Microsoft Tech Support - Engineering</a:t>
          </a:r>
        </a:p>
      </dgm:t>
    </dgm:pt>
    <dgm:pt modelId="{4DE02B3B-22B1-48D5-A1A0-9D00E38200B5}" type="parTrans" cxnId="{85EDEA37-7149-4121-B405-BAD96AB0C9F1}">
      <dgm:prSet/>
      <dgm:spPr/>
      <dgm:t>
        <a:bodyPr/>
        <a:lstStyle/>
        <a:p>
          <a:endParaRPr lang="en-US" sz="1200" b="1"/>
        </a:p>
      </dgm:t>
    </dgm:pt>
    <dgm:pt modelId="{D63E3180-6CAC-45C6-B042-1B2EBEA2B426}" type="sibTrans" cxnId="{85EDEA37-7149-4121-B405-BAD96AB0C9F1}">
      <dgm:prSet/>
      <dgm:spPr/>
      <dgm:t>
        <a:bodyPr/>
        <a:lstStyle/>
        <a:p>
          <a:endParaRPr lang="en-US" sz="1200" b="1"/>
        </a:p>
      </dgm:t>
    </dgm:pt>
    <dgm:pt modelId="{03CA8070-6982-403D-912E-9FD967C5BA48}" type="pres">
      <dgm:prSet presAssocID="{E78C3EFE-1BFC-419B-B075-039802C5E012}" presName="vert0" presStyleCnt="0">
        <dgm:presLayoutVars>
          <dgm:dir/>
          <dgm:animOne val="branch"/>
          <dgm:animLvl val="lvl"/>
        </dgm:presLayoutVars>
      </dgm:prSet>
      <dgm:spPr/>
    </dgm:pt>
    <dgm:pt modelId="{5031F4BD-17CC-461B-A0EB-64422038256D}" type="pres">
      <dgm:prSet presAssocID="{E4E788AE-8254-4A6E-9FE3-8523E53595C0}" presName="thickLine" presStyleLbl="alignNode1" presStyleIdx="0" presStyleCnt="8"/>
      <dgm:spPr/>
    </dgm:pt>
    <dgm:pt modelId="{2A041B41-B8A8-43CE-9643-32F4E778A223}" type="pres">
      <dgm:prSet presAssocID="{E4E788AE-8254-4A6E-9FE3-8523E53595C0}" presName="horz1" presStyleCnt="0"/>
      <dgm:spPr/>
    </dgm:pt>
    <dgm:pt modelId="{92DABCE8-AB12-4984-AE00-DE168DE1A05E}" type="pres">
      <dgm:prSet presAssocID="{E4E788AE-8254-4A6E-9FE3-8523E53595C0}" presName="tx1" presStyleLbl="revTx" presStyleIdx="0" presStyleCnt="8"/>
      <dgm:spPr/>
    </dgm:pt>
    <dgm:pt modelId="{907063C9-1A56-4321-B2C6-1551FA6447ED}" type="pres">
      <dgm:prSet presAssocID="{E4E788AE-8254-4A6E-9FE3-8523E53595C0}" presName="vert1" presStyleCnt="0"/>
      <dgm:spPr/>
    </dgm:pt>
    <dgm:pt modelId="{5AC24C2B-1980-4CEE-B514-044F55E6D01E}" type="pres">
      <dgm:prSet presAssocID="{B7DE6479-1D21-415B-B592-A0DF454AE88E}" presName="thickLine" presStyleLbl="alignNode1" presStyleIdx="1" presStyleCnt="8"/>
      <dgm:spPr/>
    </dgm:pt>
    <dgm:pt modelId="{0B47CEF9-1454-4B0A-BC5F-09D6508372E6}" type="pres">
      <dgm:prSet presAssocID="{B7DE6479-1D21-415B-B592-A0DF454AE88E}" presName="horz1" presStyleCnt="0"/>
      <dgm:spPr/>
    </dgm:pt>
    <dgm:pt modelId="{7EDEC46A-275C-4CB4-9073-3AA17EFFD8C9}" type="pres">
      <dgm:prSet presAssocID="{B7DE6479-1D21-415B-B592-A0DF454AE88E}" presName="tx1" presStyleLbl="revTx" presStyleIdx="1" presStyleCnt="8"/>
      <dgm:spPr/>
    </dgm:pt>
    <dgm:pt modelId="{C1F58EB0-168B-4D23-BB5C-523AB6CE1A96}" type="pres">
      <dgm:prSet presAssocID="{B7DE6479-1D21-415B-B592-A0DF454AE88E}" presName="vert1" presStyleCnt="0"/>
      <dgm:spPr/>
    </dgm:pt>
    <dgm:pt modelId="{ABFC6B8E-1E63-49FE-BFC1-58F9449ECA75}" type="pres">
      <dgm:prSet presAssocID="{00D50D34-1789-41BC-85AE-5D4B2F21B830}" presName="thickLine" presStyleLbl="alignNode1" presStyleIdx="2" presStyleCnt="8"/>
      <dgm:spPr/>
    </dgm:pt>
    <dgm:pt modelId="{056DE770-AE6B-442D-9286-FFDACE781088}" type="pres">
      <dgm:prSet presAssocID="{00D50D34-1789-41BC-85AE-5D4B2F21B830}" presName="horz1" presStyleCnt="0"/>
      <dgm:spPr/>
    </dgm:pt>
    <dgm:pt modelId="{38D0D69A-6489-4586-9430-9A55581AA5D7}" type="pres">
      <dgm:prSet presAssocID="{00D50D34-1789-41BC-85AE-5D4B2F21B830}" presName="tx1" presStyleLbl="revTx" presStyleIdx="2" presStyleCnt="8"/>
      <dgm:spPr/>
    </dgm:pt>
    <dgm:pt modelId="{9371977C-D180-4F4E-A4BE-079D089A9375}" type="pres">
      <dgm:prSet presAssocID="{00D50D34-1789-41BC-85AE-5D4B2F21B830}" presName="vert1" presStyleCnt="0"/>
      <dgm:spPr/>
    </dgm:pt>
    <dgm:pt modelId="{51C53A0C-2AC2-460E-93B5-AC2FF5CA3D47}" type="pres">
      <dgm:prSet presAssocID="{5F095C7A-4530-40CE-B283-A238F7BB9C44}" presName="thickLine" presStyleLbl="alignNode1" presStyleIdx="3" presStyleCnt="8"/>
      <dgm:spPr/>
    </dgm:pt>
    <dgm:pt modelId="{A8C6C3E9-98E2-4C30-891D-D68EECD77011}" type="pres">
      <dgm:prSet presAssocID="{5F095C7A-4530-40CE-B283-A238F7BB9C44}" presName="horz1" presStyleCnt="0"/>
      <dgm:spPr/>
    </dgm:pt>
    <dgm:pt modelId="{D7C4EDBF-E19A-400D-8CCE-7DBE8BFCE2DC}" type="pres">
      <dgm:prSet presAssocID="{5F095C7A-4530-40CE-B283-A238F7BB9C44}" presName="tx1" presStyleLbl="revTx" presStyleIdx="3" presStyleCnt="8"/>
      <dgm:spPr/>
    </dgm:pt>
    <dgm:pt modelId="{B2DE9CDC-A507-46C7-8770-D70CE0C10BFD}" type="pres">
      <dgm:prSet presAssocID="{5F095C7A-4530-40CE-B283-A238F7BB9C44}" presName="vert1" presStyleCnt="0"/>
      <dgm:spPr/>
    </dgm:pt>
    <dgm:pt modelId="{F497ACE2-E9BC-46D5-BB40-3A789D4782D7}" type="pres">
      <dgm:prSet presAssocID="{A80A4587-0627-4AA9-BE6C-B74A12FE83F7}" presName="thickLine" presStyleLbl="alignNode1" presStyleIdx="4" presStyleCnt="8"/>
      <dgm:spPr/>
    </dgm:pt>
    <dgm:pt modelId="{B066D826-C029-471F-8C26-F98F602EAF67}" type="pres">
      <dgm:prSet presAssocID="{A80A4587-0627-4AA9-BE6C-B74A12FE83F7}" presName="horz1" presStyleCnt="0"/>
      <dgm:spPr/>
    </dgm:pt>
    <dgm:pt modelId="{81251213-4D70-43CD-BC95-A1202936D27B}" type="pres">
      <dgm:prSet presAssocID="{A80A4587-0627-4AA9-BE6C-B74A12FE83F7}" presName="tx1" presStyleLbl="revTx" presStyleIdx="4" presStyleCnt="8"/>
      <dgm:spPr/>
    </dgm:pt>
    <dgm:pt modelId="{15468F63-8C85-41DE-BADA-6CC027B441E0}" type="pres">
      <dgm:prSet presAssocID="{A80A4587-0627-4AA9-BE6C-B74A12FE83F7}" presName="vert1" presStyleCnt="0"/>
      <dgm:spPr/>
    </dgm:pt>
    <dgm:pt modelId="{61162E5E-F5C9-4D00-BFC4-207C30B17658}" type="pres">
      <dgm:prSet presAssocID="{3387686C-829F-4AA8-B7F7-D1817EC37D9E}" presName="thickLine" presStyleLbl="alignNode1" presStyleIdx="5" presStyleCnt="8"/>
      <dgm:spPr/>
    </dgm:pt>
    <dgm:pt modelId="{6507963E-A6AD-45A3-AA5E-F6901D941D12}" type="pres">
      <dgm:prSet presAssocID="{3387686C-829F-4AA8-B7F7-D1817EC37D9E}" presName="horz1" presStyleCnt="0"/>
      <dgm:spPr/>
    </dgm:pt>
    <dgm:pt modelId="{EAD3152C-66D0-4057-82D0-3DE041B9CC1C}" type="pres">
      <dgm:prSet presAssocID="{3387686C-829F-4AA8-B7F7-D1817EC37D9E}" presName="tx1" presStyleLbl="revTx" presStyleIdx="5" presStyleCnt="8"/>
      <dgm:spPr/>
    </dgm:pt>
    <dgm:pt modelId="{F48AFE60-529A-4880-ABDD-CDB11979058F}" type="pres">
      <dgm:prSet presAssocID="{3387686C-829F-4AA8-B7F7-D1817EC37D9E}" presName="vert1" presStyleCnt="0"/>
      <dgm:spPr/>
    </dgm:pt>
    <dgm:pt modelId="{AC86B591-1507-4F08-9F6A-4ADFFACA38C9}" type="pres">
      <dgm:prSet presAssocID="{87A9DC16-BA9C-4DB7-ADFA-2E5018F35233}" presName="thickLine" presStyleLbl="alignNode1" presStyleIdx="6" presStyleCnt="8"/>
      <dgm:spPr/>
    </dgm:pt>
    <dgm:pt modelId="{89029E04-4EE8-4800-9CBD-55ADD17C1A67}" type="pres">
      <dgm:prSet presAssocID="{87A9DC16-BA9C-4DB7-ADFA-2E5018F35233}" presName="horz1" presStyleCnt="0"/>
      <dgm:spPr/>
    </dgm:pt>
    <dgm:pt modelId="{EA35C5B2-1A11-41A1-BE0A-23DBAC06EB8A}" type="pres">
      <dgm:prSet presAssocID="{87A9DC16-BA9C-4DB7-ADFA-2E5018F35233}" presName="tx1" presStyleLbl="revTx" presStyleIdx="6" presStyleCnt="8"/>
      <dgm:spPr/>
    </dgm:pt>
    <dgm:pt modelId="{5F47EA35-54A0-4FE4-9758-318413D6D122}" type="pres">
      <dgm:prSet presAssocID="{87A9DC16-BA9C-4DB7-ADFA-2E5018F35233}" presName="vert1" presStyleCnt="0"/>
      <dgm:spPr/>
    </dgm:pt>
    <dgm:pt modelId="{09A2136D-DEF5-4EA4-9DC9-AC3560899CE6}" type="pres">
      <dgm:prSet presAssocID="{8BFAFFF5-07C5-4157-9845-D3FF44E6D70C}" presName="thickLine" presStyleLbl="alignNode1" presStyleIdx="7" presStyleCnt="8"/>
      <dgm:spPr/>
    </dgm:pt>
    <dgm:pt modelId="{1994B749-8798-460C-B7FD-3EFEF7F527FD}" type="pres">
      <dgm:prSet presAssocID="{8BFAFFF5-07C5-4157-9845-D3FF44E6D70C}" presName="horz1" presStyleCnt="0"/>
      <dgm:spPr/>
    </dgm:pt>
    <dgm:pt modelId="{E9ECFC80-4277-4AD5-AAB5-CE6C0A5791A1}" type="pres">
      <dgm:prSet presAssocID="{8BFAFFF5-07C5-4157-9845-D3FF44E6D70C}" presName="tx1" presStyleLbl="revTx" presStyleIdx="7" presStyleCnt="8"/>
      <dgm:spPr/>
    </dgm:pt>
    <dgm:pt modelId="{B563D40B-D3B5-42D0-9A4C-BE6F5CD9817B}" type="pres">
      <dgm:prSet presAssocID="{8BFAFFF5-07C5-4157-9845-D3FF44E6D70C}" presName="vert1" presStyleCnt="0"/>
      <dgm:spPr/>
    </dgm:pt>
  </dgm:ptLst>
  <dgm:cxnLst>
    <dgm:cxn modelId="{E3ADE62F-17BA-499A-BB9F-C8F21EE468F6}" type="presOf" srcId="{E4E788AE-8254-4A6E-9FE3-8523E53595C0}" destId="{92DABCE8-AB12-4984-AE00-DE168DE1A05E}" srcOrd="0" destOrd="0" presId="urn:microsoft.com/office/officeart/2008/layout/LinedList"/>
    <dgm:cxn modelId="{2CFCD231-342D-4B0A-9790-6C212813EE13}" srcId="{E78C3EFE-1BFC-419B-B075-039802C5E012}" destId="{3387686C-829F-4AA8-B7F7-D1817EC37D9E}" srcOrd="5" destOrd="0" parTransId="{932C8149-7294-4A16-84D4-AA1FAC2F45F3}" sibTransId="{9CCB4D85-6DEA-4246-8B21-6129182FBFFC}"/>
    <dgm:cxn modelId="{85EDEA37-7149-4121-B405-BAD96AB0C9F1}" srcId="{E78C3EFE-1BFC-419B-B075-039802C5E012}" destId="{8BFAFFF5-07C5-4157-9845-D3FF44E6D70C}" srcOrd="7" destOrd="0" parTransId="{4DE02B3B-22B1-48D5-A1A0-9D00E38200B5}" sibTransId="{D63E3180-6CAC-45C6-B042-1B2EBEA2B426}"/>
    <dgm:cxn modelId="{2711525F-6717-408A-9E85-A193CFA7B7F2}" type="presOf" srcId="{A80A4587-0627-4AA9-BE6C-B74A12FE83F7}" destId="{81251213-4D70-43CD-BC95-A1202936D27B}" srcOrd="0" destOrd="0" presId="urn:microsoft.com/office/officeart/2008/layout/LinedList"/>
    <dgm:cxn modelId="{5A89B046-2494-4DDD-9F59-807DE2B5C89A}" type="presOf" srcId="{8BFAFFF5-07C5-4157-9845-D3FF44E6D70C}" destId="{E9ECFC80-4277-4AD5-AAB5-CE6C0A5791A1}" srcOrd="0" destOrd="0" presId="urn:microsoft.com/office/officeart/2008/layout/LinedList"/>
    <dgm:cxn modelId="{5481BE66-8087-450E-A198-A371A7E1858C}" type="presOf" srcId="{3387686C-829F-4AA8-B7F7-D1817EC37D9E}" destId="{EAD3152C-66D0-4057-82D0-3DE041B9CC1C}" srcOrd="0" destOrd="0" presId="urn:microsoft.com/office/officeart/2008/layout/LinedList"/>
    <dgm:cxn modelId="{33A74E68-C9B8-4B85-82C9-86488A014466}" srcId="{E78C3EFE-1BFC-419B-B075-039802C5E012}" destId="{87A9DC16-BA9C-4DB7-ADFA-2E5018F35233}" srcOrd="6" destOrd="0" parTransId="{122F90BC-9A2C-43A7-9825-414F08A922B6}" sibTransId="{1962F938-D157-47AB-9D0F-B65A39FE58D8}"/>
    <dgm:cxn modelId="{FFEE3772-7F9F-47A1-98C0-FF5E2719FD7E}" type="presOf" srcId="{87A9DC16-BA9C-4DB7-ADFA-2E5018F35233}" destId="{EA35C5B2-1A11-41A1-BE0A-23DBAC06EB8A}" srcOrd="0" destOrd="0" presId="urn:microsoft.com/office/officeart/2008/layout/LinedList"/>
    <dgm:cxn modelId="{FDE7A459-F7D8-4B85-A9D7-4C496B72F0FF}" srcId="{E78C3EFE-1BFC-419B-B075-039802C5E012}" destId="{E4E788AE-8254-4A6E-9FE3-8523E53595C0}" srcOrd="0" destOrd="0" parTransId="{384CF667-A5C1-4232-BB09-BFD1CE0072FE}" sibTransId="{5B6D2177-EF9E-4FF4-91B9-F576B130EE05}"/>
    <dgm:cxn modelId="{172B3C7F-5412-4C3D-BF91-B1A869AD6729}" srcId="{E78C3EFE-1BFC-419B-B075-039802C5E012}" destId="{A80A4587-0627-4AA9-BE6C-B74A12FE83F7}" srcOrd="4" destOrd="0" parTransId="{22303659-0BB0-4137-BCBB-CB496D111810}" sibTransId="{299B38B0-684F-4EB1-B42D-453D17B9DE26}"/>
    <dgm:cxn modelId="{E14AA680-E27A-48D0-85B7-0F6C2E14CD4A}" srcId="{E78C3EFE-1BFC-419B-B075-039802C5E012}" destId="{00D50D34-1789-41BC-85AE-5D4B2F21B830}" srcOrd="2" destOrd="0" parTransId="{3D319A00-C87B-4381-860D-6D97781FC73C}" sibTransId="{4BBE4A59-0B0D-4BAA-89C6-859382D7AF52}"/>
    <dgm:cxn modelId="{803A198B-8084-4D93-A6F7-965E33949743}" srcId="{E78C3EFE-1BFC-419B-B075-039802C5E012}" destId="{B7DE6479-1D21-415B-B592-A0DF454AE88E}" srcOrd="1" destOrd="0" parTransId="{042284A5-4EA7-48D9-8182-50A171EA968F}" sibTransId="{0F306450-E7DE-465F-BC62-D60D87098100}"/>
    <dgm:cxn modelId="{E1B1EFCA-BC87-4DCA-9EC0-F6B0D8D80AB4}" type="presOf" srcId="{B7DE6479-1D21-415B-B592-A0DF454AE88E}" destId="{7EDEC46A-275C-4CB4-9073-3AA17EFFD8C9}" srcOrd="0" destOrd="0" presId="urn:microsoft.com/office/officeart/2008/layout/LinedList"/>
    <dgm:cxn modelId="{364866CD-AB06-4DD5-87F0-09E8B226FE92}" type="presOf" srcId="{5F095C7A-4530-40CE-B283-A238F7BB9C44}" destId="{D7C4EDBF-E19A-400D-8CCE-7DBE8BFCE2DC}" srcOrd="0" destOrd="0" presId="urn:microsoft.com/office/officeart/2008/layout/LinedList"/>
    <dgm:cxn modelId="{D84FA0D6-BB4A-41FA-8513-570969C94043}" type="presOf" srcId="{E78C3EFE-1BFC-419B-B075-039802C5E012}" destId="{03CA8070-6982-403D-912E-9FD967C5BA48}" srcOrd="0" destOrd="0" presId="urn:microsoft.com/office/officeart/2008/layout/LinedList"/>
    <dgm:cxn modelId="{AE93B7F6-66C1-4B7A-960F-E5F7C7D45647}" srcId="{E78C3EFE-1BFC-419B-B075-039802C5E012}" destId="{5F095C7A-4530-40CE-B283-A238F7BB9C44}" srcOrd="3" destOrd="0" parTransId="{3A278FF7-5659-41F1-A210-9F7F659FD11F}" sibTransId="{C7F2E49B-5483-4A3D-9811-90E5944DCD05}"/>
    <dgm:cxn modelId="{72CDB6F9-24A9-4823-A6F6-EEDE8AD28370}" type="presOf" srcId="{00D50D34-1789-41BC-85AE-5D4B2F21B830}" destId="{38D0D69A-6489-4586-9430-9A55581AA5D7}" srcOrd="0" destOrd="0" presId="urn:microsoft.com/office/officeart/2008/layout/LinedList"/>
    <dgm:cxn modelId="{1B3BC506-2F99-437C-B826-0E7918B0D25E}" type="presParOf" srcId="{03CA8070-6982-403D-912E-9FD967C5BA48}" destId="{5031F4BD-17CC-461B-A0EB-64422038256D}" srcOrd="0" destOrd="0" presId="urn:microsoft.com/office/officeart/2008/layout/LinedList"/>
    <dgm:cxn modelId="{6E51B98E-6067-4E41-8E53-03A63619A6C0}" type="presParOf" srcId="{03CA8070-6982-403D-912E-9FD967C5BA48}" destId="{2A041B41-B8A8-43CE-9643-32F4E778A223}" srcOrd="1" destOrd="0" presId="urn:microsoft.com/office/officeart/2008/layout/LinedList"/>
    <dgm:cxn modelId="{CB345BFF-9BA9-419D-A2B2-FEB5B2CF40B1}" type="presParOf" srcId="{2A041B41-B8A8-43CE-9643-32F4E778A223}" destId="{92DABCE8-AB12-4984-AE00-DE168DE1A05E}" srcOrd="0" destOrd="0" presId="urn:microsoft.com/office/officeart/2008/layout/LinedList"/>
    <dgm:cxn modelId="{469AD258-3517-48E8-8873-36E03E6F899C}" type="presParOf" srcId="{2A041B41-B8A8-43CE-9643-32F4E778A223}" destId="{907063C9-1A56-4321-B2C6-1551FA6447ED}" srcOrd="1" destOrd="0" presId="urn:microsoft.com/office/officeart/2008/layout/LinedList"/>
    <dgm:cxn modelId="{1BDAA2AC-4244-4D72-89C9-0CBDB5522DEA}" type="presParOf" srcId="{03CA8070-6982-403D-912E-9FD967C5BA48}" destId="{5AC24C2B-1980-4CEE-B514-044F55E6D01E}" srcOrd="2" destOrd="0" presId="urn:microsoft.com/office/officeart/2008/layout/LinedList"/>
    <dgm:cxn modelId="{C9B7598C-71A4-45FF-A92C-8BE1FA4E2F05}" type="presParOf" srcId="{03CA8070-6982-403D-912E-9FD967C5BA48}" destId="{0B47CEF9-1454-4B0A-BC5F-09D6508372E6}" srcOrd="3" destOrd="0" presId="urn:microsoft.com/office/officeart/2008/layout/LinedList"/>
    <dgm:cxn modelId="{861CE827-9EB8-486B-98D2-7810028F6DAE}" type="presParOf" srcId="{0B47CEF9-1454-4B0A-BC5F-09D6508372E6}" destId="{7EDEC46A-275C-4CB4-9073-3AA17EFFD8C9}" srcOrd="0" destOrd="0" presId="urn:microsoft.com/office/officeart/2008/layout/LinedList"/>
    <dgm:cxn modelId="{ACBA54B7-8F4F-4339-B5EA-65038153F93F}" type="presParOf" srcId="{0B47CEF9-1454-4B0A-BC5F-09D6508372E6}" destId="{C1F58EB0-168B-4D23-BB5C-523AB6CE1A96}" srcOrd="1" destOrd="0" presId="urn:microsoft.com/office/officeart/2008/layout/LinedList"/>
    <dgm:cxn modelId="{DA0D53B1-495D-4B4F-ACFF-F60EF624E3C4}" type="presParOf" srcId="{03CA8070-6982-403D-912E-9FD967C5BA48}" destId="{ABFC6B8E-1E63-49FE-BFC1-58F9449ECA75}" srcOrd="4" destOrd="0" presId="urn:microsoft.com/office/officeart/2008/layout/LinedList"/>
    <dgm:cxn modelId="{1027AD6C-212E-48D9-A39A-6259BD3E8C01}" type="presParOf" srcId="{03CA8070-6982-403D-912E-9FD967C5BA48}" destId="{056DE770-AE6B-442D-9286-FFDACE781088}" srcOrd="5" destOrd="0" presId="urn:microsoft.com/office/officeart/2008/layout/LinedList"/>
    <dgm:cxn modelId="{8F57A804-3953-46C9-B405-A63D8FE51582}" type="presParOf" srcId="{056DE770-AE6B-442D-9286-FFDACE781088}" destId="{38D0D69A-6489-4586-9430-9A55581AA5D7}" srcOrd="0" destOrd="0" presId="urn:microsoft.com/office/officeart/2008/layout/LinedList"/>
    <dgm:cxn modelId="{B728548C-FCA6-4471-8D1F-8B1703521B9D}" type="presParOf" srcId="{056DE770-AE6B-442D-9286-FFDACE781088}" destId="{9371977C-D180-4F4E-A4BE-079D089A9375}" srcOrd="1" destOrd="0" presId="urn:microsoft.com/office/officeart/2008/layout/LinedList"/>
    <dgm:cxn modelId="{8AFD7F14-20FF-4DE0-978E-3425E45802A1}" type="presParOf" srcId="{03CA8070-6982-403D-912E-9FD967C5BA48}" destId="{51C53A0C-2AC2-460E-93B5-AC2FF5CA3D47}" srcOrd="6" destOrd="0" presId="urn:microsoft.com/office/officeart/2008/layout/LinedList"/>
    <dgm:cxn modelId="{9F29A589-7F74-4885-BFF3-6B93E448154B}" type="presParOf" srcId="{03CA8070-6982-403D-912E-9FD967C5BA48}" destId="{A8C6C3E9-98E2-4C30-891D-D68EECD77011}" srcOrd="7" destOrd="0" presId="urn:microsoft.com/office/officeart/2008/layout/LinedList"/>
    <dgm:cxn modelId="{FE1B1DAA-14CA-448C-8B1F-69181E730459}" type="presParOf" srcId="{A8C6C3E9-98E2-4C30-891D-D68EECD77011}" destId="{D7C4EDBF-E19A-400D-8CCE-7DBE8BFCE2DC}" srcOrd="0" destOrd="0" presId="urn:microsoft.com/office/officeart/2008/layout/LinedList"/>
    <dgm:cxn modelId="{6E4A0694-1572-4822-8D2D-4FBD8BD6ACD6}" type="presParOf" srcId="{A8C6C3E9-98E2-4C30-891D-D68EECD77011}" destId="{B2DE9CDC-A507-46C7-8770-D70CE0C10BFD}" srcOrd="1" destOrd="0" presId="urn:microsoft.com/office/officeart/2008/layout/LinedList"/>
    <dgm:cxn modelId="{F135D0F1-59B5-41F2-BE49-136D368BBFCE}" type="presParOf" srcId="{03CA8070-6982-403D-912E-9FD967C5BA48}" destId="{F497ACE2-E9BC-46D5-BB40-3A789D4782D7}" srcOrd="8" destOrd="0" presId="urn:microsoft.com/office/officeart/2008/layout/LinedList"/>
    <dgm:cxn modelId="{DFE916C9-E730-47A1-A0DC-F0ACCAE1E892}" type="presParOf" srcId="{03CA8070-6982-403D-912E-9FD967C5BA48}" destId="{B066D826-C029-471F-8C26-F98F602EAF67}" srcOrd="9" destOrd="0" presId="urn:microsoft.com/office/officeart/2008/layout/LinedList"/>
    <dgm:cxn modelId="{AB29C928-E943-4AA2-B145-27F921FAD745}" type="presParOf" srcId="{B066D826-C029-471F-8C26-F98F602EAF67}" destId="{81251213-4D70-43CD-BC95-A1202936D27B}" srcOrd="0" destOrd="0" presId="urn:microsoft.com/office/officeart/2008/layout/LinedList"/>
    <dgm:cxn modelId="{50D7D80C-505A-4C37-A7E8-F781DF1B6126}" type="presParOf" srcId="{B066D826-C029-471F-8C26-F98F602EAF67}" destId="{15468F63-8C85-41DE-BADA-6CC027B441E0}" srcOrd="1" destOrd="0" presId="urn:microsoft.com/office/officeart/2008/layout/LinedList"/>
    <dgm:cxn modelId="{3036F293-9191-4F84-9E5F-CAE33D8CF274}" type="presParOf" srcId="{03CA8070-6982-403D-912E-9FD967C5BA48}" destId="{61162E5E-F5C9-4D00-BFC4-207C30B17658}" srcOrd="10" destOrd="0" presId="urn:microsoft.com/office/officeart/2008/layout/LinedList"/>
    <dgm:cxn modelId="{2F6CBCAF-AFEA-4081-9F7B-8B0FC25837EC}" type="presParOf" srcId="{03CA8070-6982-403D-912E-9FD967C5BA48}" destId="{6507963E-A6AD-45A3-AA5E-F6901D941D12}" srcOrd="11" destOrd="0" presId="urn:microsoft.com/office/officeart/2008/layout/LinedList"/>
    <dgm:cxn modelId="{3855766A-0336-4ED5-B988-6CBDCEB644FE}" type="presParOf" srcId="{6507963E-A6AD-45A3-AA5E-F6901D941D12}" destId="{EAD3152C-66D0-4057-82D0-3DE041B9CC1C}" srcOrd="0" destOrd="0" presId="urn:microsoft.com/office/officeart/2008/layout/LinedList"/>
    <dgm:cxn modelId="{2BDE31A0-0B86-444D-9389-AD0AD0C687BA}" type="presParOf" srcId="{6507963E-A6AD-45A3-AA5E-F6901D941D12}" destId="{F48AFE60-529A-4880-ABDD-CDB11979058F}" srcOrd="1" destOrd="0" presId="urn:microsoft.com/office/officeart/2008/layout/LinedList"/>
    <dgm:cxn modelId="{4D550D23-73AB-4953-A4A9-F4883F0821C6}" type="presParOf" srcId="{03CA8070-6982-403D-912E-9FD967C5BA48}" destId="{AC86B591-1507-4F08-9F6A-4ADFFACA38C9}" srcOrd="12" destOrd="0" presId="urn:microsoft.com/office/officeart/2008/layout/LinedList"/>
    <dgm:cxn modelId="{CDE90F35-33A6-4C60-BEEC-EC7DF12D086A}" type="presParOf" srcId="{03CA8070-6982-403D-912E-9FD967C5BA48}" destId="{89029E04-4EE8-4800-9CBD-55ADD17C1A67}" srcOrd="13" destOrd="0" presId="urn:microsoft.com/office/officeart/2008/layout/LinedList"/>
    <dgm:cxn modelId="{57C536E7-2406-4909-95B5-DA8BA9D90F28}" type="presParOf" srcId="{89029E04-4EE8-4800-9CBD-55ADD17C1A67}" destId="{EA35C5B2-1A11-41A1-BE0A-23DBAC06EB8A}" srcOrd="0" destOrd="0" presId="urn:microsoft.com/office/officeart/2008/layout/LinedList"/>
    <dgm:cxn modelId="{C189EC9B-60E8-4398-8F66-7AA1A8B80E80}" type="presParOf" srcId="{89029E04-4EE8-4800-9CBD-55ADD17C1A67}" destId="{5F47EA35-54A0-4FE4-9758-318413D6D122}" srcOrd="1" destOrd="0" presId="urn:microsoft.com/office/officeart/2008/layout/LinedList"/>
    <dgm:cxn modelId="{8D492A7B-3193-47CA-86D6-F0D0001864C7}" type="presParOf" srcId="{03CA8070-6982-403D-912E-9FD967C5BA48}" destId="{09A2136D-DEF5-4EA4-9DC9-AC3560899CE6}" srcOrd="14" destOrd="0" presId="urn:microsoft.com/office/officeart/2008/layout/LinedList"/>
    <dgm:cxn modelId="{35C2C00C-AD17-45DC-9476-46EBABB662C5}" type="presParOf" srcId="{03CA8070-6982-403D-912E-9FD967C5BA48}" destId="{1994B749-8798-460C-B7FD-3EFEF7F527FD}" srcOrd="15" destOrd="0" presId="urn:microsoft.com/office/officeart/2008/layout/LinedList"/>
    <dgm:cxn modelId="{E4937311-B30B-41C7-934A-1796FA6900C4}" type="presParOf" srcId="{1994B749-8798-460C-B7FD-3EFEF7F527FD}" destId="{E9ECFC80-4277-4AD5-AAB5-CE6C0A5791A1}" srcOrd="0" destOrd="0" presId="urn:microsoft.com/office/officeart/2008/layout/LinedList"/>
    <dgm:cxn modelId="{DA79250F-CFC3-46B0-AACD-F36FB6CE4E52}" type="presParOf" srcId="{1994B749-8798-460C-B7FD-3EFEF7F527FD}" destId="{B563D40B-D3B5-42D0-9A4C-BE6F5CD9817B}" srcOrd="1" destOrd="0" presId="urn:microsoft.com/office/officeart/2008/layout/LinedLis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510C502-E011-4798-A78A-65452CA8BE0C}" type="doc">
      <dgm:prSet loTypeId="urn:microsoft.com/office/officeart/2005/8/layout/list1" loCatId="list" qsTypeId="urn:microsoft.com/office/officeart/2005/8/quickstyle/3d5" qsCatId="3D" csTypeId="urn:microsoft.com/office/officeart/2005/8/colors/accent2_2" csCatId="accent2" phldr="1"/>
      <dgm:spPr>
        <a:scene3d>
          <a:camera prst="obliqueTopRight" zoom="95000"/>
          <a:lightRig rig="flat" dir="t"/>
        </a:scene3d>
      </dgm:spPr>
      <dgm:t>
        <a:bodyPr/>
        <a:lstStyle/>
        <a:p>
          <a:endParaRPr lang="en-US"/>
        </a:p>
      </dgm:t>
    </dgm:pt>
    <dgm:pt modelId="{E3C5FDCC-A714-4133-B84B-4E90A31AA4B5}">
      <dgm:prSet custT="1"/>
      <dgm:spPr/>
      <dgm:t>
        <a:bodyPr/>
        <a:lstStyle/>
        <a:p>
          <a:r>
            <a:rPr lang="en-US" sz="1800" b="1" dirty="0">
              <a:solidFill>
                <a:schemeClr val="tx1">
                  <a:lumMod val="85000"/>
                  <a:lumOff val="15000"/>
                </a:schemeClr>
              </a:solidFill>
            </a:rPr>
            <a:t>Total Startup Expenses and Capitalization: $5,000,000</a:t>
          </a:r>
        </a:p>
      </dgm:t>
    </dgm:pt>
    <dgm:pt modelId="{5A3A0183-DFA6-41DD-B40B-7A841A2A15D3}" type="parTrans" cxnId="{BCC71436-1620-4C0E-84D7-63A8891B4E90}">
      <dgm:prSet/>
      <dgm:spPr/>
      <dgm:t>
        <a:bodyPr/>
        <a:lstStyle/>
        <a:p>
          <a:endParaRPr lang="en-US"/>
        </a:p>
      </dgm:t>
    </dgm:pt>
    <dgm:pt modelId="{D648BCA4-CCCF-4D03-8033-A94B458B9911}" type="sibTrans" cxnId="{BCC71436-1620-4C0E-84D7-63A8891B4E90}">
      <dgm:prSet/>
      <dgm:spPr/>
      <dgm:t>
        <a:bodyPr/>
        <a:lstStyle/>
        <a:p>
          <a:endParaRPr lang="en-US"/>
        </a:p>
      </dgm:t>
    </dgm:pt>
    <dgm:pt modelId="{E89A44C5-0FE1-45FF-AA51-E617C234973B}">
      <dgm:prSet custT="1"/>
      <dgm:spPr/>
      <dgm:t>
        <a:bodyPr/>
        <a:lstStyle/>
        <a:p>
          <a:r>
            <a:rPr lang="en-US" sz="1800" b="1" dirty="0">
              <a:solidFill>
                <a:schemeClr val="tx1">
                  <a:lumMod val="85000"/>
                  <a:lumOff val="15000"/>
                </a:schemeClr>
              </a:solidFill>
            </a:rPr>
            <a:t>Capital Investments: $2,800,000</a:t>
          </a:r>
          <a:endParaRPr lang="en-US" sz="1800" dirty="0">
            <a:solidFill>
              <a:schemeClr val="tx1">
                <a:lumMod val="85000"/>
                <a:lumOff val="15000"/>
              </a:schemeClr>
            </a:solidFill>
          </a:endParaRPr>
        </a:p>
      </dgm:t>
    </dgm:pt>
    <dgm:pt modelId="{4229DD14-86AD-4C2F-A247-522BA55414B1}" type="parTrans" cxnId="{262B47CB-CE9A-473C-86FF-9D0EA4AD6A51}">
      <dgm:prSet/>
      <dgm:spPr/>
      <dgm:t>
        <a:bodyPr/>
        <a:lstStyle/>
        <a:p>
          <a:endParaRPr lang="en-US"/>
        </a:p>
      </dgm:t>
    </dgm:pt>
    <dgm:pt modelId="{01577B80-AB16-41BC-8FDE-D2C458E54F36}" type="sibTrans" cxnId="{262B47CB-CE9A-473C-86FF-9D0EA4AD6A51}">
      <dgm:prSet/>
      <dgm:spPr/>
      <dgm:t>
        <a:bodyPr/>
        <a:lstStyle/>
        <a:p>
          <a:endParaRPr lang="en-US"/>
        </a:p>
      </dgm:t>
    </dgm:pt>
    <dgm:pt modelId="{D75372F8-DF49-423E-BB5C-8B13E8DBD9B0}">
      <dgm:prSet custT="1"/>
      <dgm:spPr>
        <a:solidFill>
          <a:schemeClr val="accent3">
            <a:lumMod val="60000"/>
            <a:lumOff val="40000"/>
            <a:alpha val="90000"/>
          </a:schemeClr>
        </a:solidFill>
      </dgm:spPr>
      <dgm:t>
        <a:bodyPr/>
        <a:lstStyle/>
        <a:p>
          <a:r>
            <a:rPr lang="en-US" sz="1400" dirty="0"/>
            <a:t>Equipment and machinery for 3D printing and other manufacturing processes: $1,000,000</a:t>
          </a:r>
        </a:p>
      </dgm:t>
    </dgm:pt>
    <dgm:pt modelId="{606B5D21-059A-4455-8D3B-AF6745E8F031}" type="parTrans" cxnId="{8CD037DC-3C1F-4E3F-954F-2151DB880B5A}">
      <dgm:prSet/>
      <dgm:spPr/>
      <dgm:t>
        <a:bodyPr/>
        <a:lstStyle/>
        <a:p>
          <a:endParaRPr lang="en-US"/>
        </a:p>
      </dgm:t>
    </dgm:pt>
    <dgm:pt modelId="{A338C1BF-1476-421A-8EEA-5E15C920330B}" type="sibTrans" cxnId="{8CD037DC-3C1F-4E3F-954F-2151DB880B5A}">
      <dgm:prSet/>
      <dgm:spPr/>
      <dgm:t>
        <a:bodyPr/>
        <a:lstStyle/>
        <a:p>
          <a:endParaRPr lang="en-US"/>
        </a:p>
      </dgm:t>
    </dgm:pt>
    <dgm:pt modelId="{322FBF70-14A0-4AF8-BC1E-829C6A0B4B68}">
      <dgm:prSet custT="1"/>
      <dgm:spPr>
        <a:solidFill>
          <a:schemeClr val="accent3">
            <a:lumMod val="60000"/>
            <a:lumOff val="40000"/>
            <a:alpha val="90000"/>
          </a:schemeClr>
        </a:solidFill>
      </dgm:spPr>
      <dgm:t>
        <a:bodyPr/>
        <a:lstStyle/>
        <a:p>
          <a:r>
            <a:rPr lang="en-US" sz="1400" dirty="0"/>
            <a:t>Research and development expenses, including software and hardware as well as </a:t>
          </a:r>
          <a:r>
            <a:rPr lang="en-US" sz="1400" dirty="0" err="1"/>
            <a:t>Snave</a:t>
          </a:r>
          <a:r>
            <a:rPr lang="en-US" sz="1400" dirty="0"/>
            <a:t> Impeller and Rotor optimization and testing: $1,000,000</a:t>
          </a:r>
        </a:p>
      </dgm:t>
    </dgm:pt>
    <dgm:pt modelId="{99AFD70E-912E-47DF-895D-B6AAADEE2085}" type="parTrans" cxnId="{0AEEF231-7B89-411D-B60F-1868C249D0E2}">
      <dgm:prSet/>
      <dgm:spPr/>
      <dgm:t>
        <a:bodyPr/>
        <a:lstStyle/>
        <a:p>
          <a:endParaRPr lang="en-US"/>
        </a:p>
      </dgm:t>
    </dgm:pt>
    <dgm:pt modelId="{190733E6-4B71-4CFD-A793-75596DA46AFB}" type="sibTrans" cxnId="{0AEEF231-7B89-411D-B60F-1868C249D0E2}">
      <dgm:prSet/>
      <dgm:spPr/>
      <dgm:t>
        <a:bodyPr/>
        <a:lstStyle/>
        <a:p>
          <a:endParaRPr lang="en-US"/>
        </a:p>
      </dgm:t>
    </dgm:pt>
    <dgm:pt modelId="{B305B72C-71CF-4FE2-9B87-78D9AF5BEF8A}">
      <dgm:prSet custT="1"/>
      <dgm:spPr>
        <a:solidFill>
          <a:schemeClr val="accent3">
            <a:lumMod val="60000"/>
            <a:lumOff val="40000"/>
            <a:alpha val="90000"/>
          </a:schemeClr>
        </a:solidFill>
      </dgm:spPr>
      <dgm:t>
        <a:bodyPr/>
        <a:lstStyle/>
        <a:p>
          <a:r>
            <a:rPr lang="en-US" sz="1400" dirty="0"/>
            <a:t>Facility build-out and renovations, including costs associated with creating a clean, environmentally controlled space for manufacturing: $500,000</a:t>
          </a:r>
        </a:p>
      </dgm:t>
    </dgm:pt>
    <dgm:pt modelId="{15D00008-D6C6-4AA9-9161-BA48BCFD5443}" type="parTrans" cxnId="{19796688-F591-4DED-91DA-B57AB9F9C256}">
      <dgm:prSet/>
      <dgm:spPr/>
      <dgm:t>
        <a:bodyPr/>
        <a:lstStyle/>
        <a:p>
          <a:endParaRPr lang="en-US"/>
        </a:p>
      </dgm:t>
    </dgm:pt>
    <dgm:pt modelId="{65C1060B-6B1B-44ED-A7BA-448FE7AF54C9}" type="sibTrans" cxnId="{19796688-F591-4DED-91DA-B57AB9F9C256}">
      <dgm:prSet/>
      <dgm:spPr/>
      <dgm:t>
        <a:bodyPr/>
        <a:lstStyle/>
        <a:p>
          <a:endParaRPr lang="en-US"/>
        </a:p>
      </dgm:t>
    </dgm:pt>
    <dgm:pt modelId="{D6C84516-88E2-4879-BD20-7681F3FC26D6}">
      <dgm:prSet custT="1"/>
      <dgm:spPr>
        <a:solidFill>
          <a:schemeClr val="accent3">
            <a:lumMod val="60000"/>
            <a:lumOff val="40000"/>
            <a:alpha val="90000"/>
          </a:schemeClr>
        </a:solidFill>
      </dgm:spPr>
      <dgm:t>
        <a:bodyPr/>
        <a:lstStyle/>
        <a:p>
          <a:r>
            <a:rPr lang="en-US" sz="1400"/>
            <a:t>Acquisition and installation of specialized equipment for electronics assembly and testing: $300,000</a:t>
          </a:r>
        </a:p>
      </dgm:t>
    </dgm:pt>
    <dgm:pt modelId="{A7EF4938-689C-448B-9AF4-24BE0433657C}" type="parTrans" cxnId="{A99594DE-ED4C-4D3C-987D-2A5182630A37}">
      <dgm:prSet/>
      <dgm:spPr/>
      <dgm:t>
        <a:bodyPr/>
        <a:lstStyle/>
        <a:p>
          <a:endParaRPr lang="en-US"/>
        </a:p>
      </dgm:t>
    </dgm:pt>
    <dgm:pt modelId="{C0EA1F9D-28DC-4B4A-80BA-6F5A30519AC4}" type="sibTrans" cxnId="{A99594DE-ED4C-4D3C-987D-2A5182630A37}">
      <dgm:prSet/>
      <dgm:spPr/>
      <dgm:t>
        <a:bodyPr/>
        <a:lstStyle/>
        <a:p>
          <a:endParaRPr lang="en-US"/>
        </a:p>
      </dgm:t>
    </dgm:pt>
    <dgm:pt modelId="{B8549CA1-6969-4569-8D7A-FDF5D7864462}">
      <dgm:prSet custT="1"/>
      <dgm:spPr/>
      <dgm:t>
        <a:bodyPr/>
        <a:lstStyle/>
        <a:p>
          <a:r>
            <a:rPr lang="en-US" sz="1800" b="1" dirty="0">
              <a:solidFill>
                <a:schemeClr val="tx1">
                  <a:lumMod val="85000"/>
                  <a:lumOff val="15000"/>
                </a:schemeClr>
              </a:solidFill>
            </a:rPr>
            <a:t>Operating Expenses: $2,200,000</a:t>
          </a:r>
          <a:endParaRPr lang="en-US" sz="1800" dirty="0">
            <a:solidFill>
              <a:schemeClr val="tx1">
                <a:lumMod val="85000"/>
                <a:lumOff val="15000"/>
              </a:schemeClr>
            </a:solidFill>
          </a:endParaRPr>
        </a:p>
      </dgm:t>
    </dgm:pt>
    <dgm:pt modelId="{8AC2B795-1352-491F-8CDE-165F0FDE736F}" type="parTrans" cxnId="{075A7BF6-125B-4F08-88CC-807462B4F324}">
      <dgm:prSet/>
      <dgm:spPr/>
      <dgm:t>
        <a:bodyPr/>
        <a:lstStyle/>
        <a:p>
          <a:endParaRPr lang="en-US"/>
        </a:p>
      </dgm:t>
    </dgm:pt>
    <dgm:pt modelId="{86234A7B-FEC3-43D4-9E3D-16CCB18C044B}" type="sibTrans" cxnId="{075A7BF6-125B-4F08-88CC-807462B4F324}">
      <dgm:prSet/>
      <dgm:spPr/>
      <dgm:t>
        <a:bodyPr/>
        <a:lstStyle/>
        <a:p>
          <a:endParaRPr lang="en-US"/>
        </a:p>
      </dgm:t>
    </dgm:pt>
    <dgm:pt modelId="{C6B7B580-30A6-4F8B-AB3C-F5E9223BC0AA}">
      <dgm:prSet custT="1"/>
      <dgm:spPr>
        <a:solidFill>
          <a:schemeClr val="accent3">
            <a:lumMod val="60000"/>
            <a:lumOff val="40000"/>
            <a:alpha val="90000"/>
          </a:schemeClr>
        </a:solidFill>
      </dgm:spPr>
      <dgm:t>
        <a:bodyPr/>
        <a:lstStyle/>
        <a:p>
          <a:r>
            <a:rPr lang="en-US" sz="1400"/>
            <a:t>Salaries and benefits for a team of approximately 15 employees, including naval architects, engineers, technicians, and administrative staff: $1,300,000</a:t>
          </a:r>
        </a:p>
      </dgm:t>
    </dgm:pt>
    <dgm:pt modelId="{748277D3-C2A4-4151-AFE6-D8D11A63D363}" type="parTrans" cxnId="{1EDF8E4D-F299-4D52-B66F-4F5D61EB40A8}">
      <dgm:prSet/>
      <dgm:spPr/>
      <dgm:t>
        <a:bodyPr/>
        <a:lstStyle/>
        <a:p>
          <a:endParaRPr lang="en-US"/>
        </a:p>
      </dgm:t>
    </dgm:pt>
    <dgm:pt modelId="{0E7BB3DD-32F7-437E-A268-CEFE50FA4763}" type="sibTrans" cxnId="{1EDF8E4D-F299-4D52-B66F-4F5D61EB40A8}">
      <dgm:prSet/>
      <dgm:spPr/>
      <dgm:t>
        <a:bodyPr/>
        <a:lstStyle/>
        <a:p>
          <a:endParaRPr lang="en-US"/>
        </a:p>
      </dgm:t>
    </dgm:pt>
    <dgm:pt modelId="{CD45C972-8BD1-4598-8C7B-D6C15432C9EC}">
      <dgm:prSet custT="1"/>
      <dgm:spPr>
        <a:solidFill>
          <a:schemeClr val="accent3">
            <a:lumMod val="60000"/>
            <a:lumOff val="40000"/>
            <a:alpha val="90000"/>
          </a:schemeClr>
        </a:solidFill>
      </dgm:spPr>
      <dgm:t>
        <a:bodyPr/>
        <a:lstStyle/>
        <a:p>
          <a:r>
            <a:rPr lang="en-US" sz="1400"/>
            <a:t>Materials and supplies for production, including recycled marine plastics, electronic components, and other necessary materials: $500,000</a:t>
          </a:r>
        </a:p>
      </dgm:t>
    </dgm:pt>
    <dgm:pt modelId="{0A433CDF-89C5-42E9-9462-100DD7511038}" type="parTrans" cxnId="{CCF91A58-66A6-44CE-8311-B09FD04242C9}">
      <dgm:prSet/>
      <dgm:spPr/>
      <dgm:t>
        <a:bodyPr/>
        <a:lstStyle/>
        <a:p>
          <a:endParaRPr lang="en-US"/>
        </a:p>
      </dgm:t>
    </dgm:pt>
    <dgm:pt modelId="{7B3D75DA-B17B-4171-9508-17EDA060C969}" type="sibTrans" cxnId="{CCF91A58-66A6-44CE-8311-B09FD04242C9}">
      <dgm:prSet/>
      <dgm:spPr/>
      <dgm:t>
        <a:bodyPr/>
        <a:lstStyle/>
        <a:p>
          <a:endParaRPr lang="en-US"/>
        </a:p>
      </dgm:t>
    </dgm:pt>
    <dgm:pt modelId="{4B9B50DA-D8CA-4917-A99A-42D7A0E4FB1C}">
      <dgm:prSet custT="1"/>
      <dgm:spPr>
        <a:solidFill>
          <a:schemeClr val="accent3">
            <a:lumMod val="60000"/>
            <a:lumOff val="40000"/>
            <a:alpha val="90000"/>
          </a:schemeClr>
        </a:solidFill>
      </dgm:spPr>
      <dgm:t>
        <a:bodyPr/>
        <a:lstStyle/>
        <a:p>
          <a:r>
            <a:rPr lang="en-US" sz="1400"/>
            <a:t>Marketing and advertising expenses, including trade show attendance and digital marketing campaigns: $250,000</a:t>
          </a:r>
        </a:p>
      </dgm:t>
    </dgm:pt>
    <dgm:pt modelId="{C9B0A891-84CC-447D-84C7-287103B3D1E1}" type="parTrans" cxnId="{9C9F3024-C21E-41C0-9C99-19D6106EB726}">
      <dgm:prSet/>
      <dgm:spPr/>
      <dgm:t>
        <a:bodyPr/>
        <a:lstStyle/>
        <a:p>
          <a:endParaRPr lang="en-US"/>
        </a:p>
      </dgm:t>
    </dgm:pt>
    <dgm:pt modelId="{18D957BB-E36B-444F-B467-7BFF18EC2B72}" type="sibTrans" cxnId="{9C9F3024-C21E-41C0-9C99-19D6106EB726}">
      <dgm:prSet/>
      <dgm:spPr/>
      <dgm:t>
        <a:bodyPr/>
        <a:lstStyle/>
        <a:p>
          <a:endParaRPr lang="en-US"/>
        </a:p>
      </dgm:t>
    </dgm:pt>
    <dgm:pt modelId="{0E561FDD-7352-47A2-BEDD-E8E8B30F2D10}">
      <dgm:prSet custT="1"/>
      <dgm:spPr>
        <a:solidFill>
          <a:schemeClr val="accent3">
            <a:lumMod val="60000"/>
            <a:lumOff val="40000"/>
            <a:alpha val="90000"/>
          </a:schemeClr>
        </a:solidFill>
      </dgm:spPr>
      <dgm:t>
        <a:bodyPr/>
        <a:lstStyle/>
        <a:p>
          <a:r>
            <a:rPr lang="en-US" sz="1400"/>
            <a:t>Legal and regulatory expenses: $150,000</a:t>
          </a:r>
        </a:p>
      </dgm:t>
    </dgm:pt>
    <dgm:pt modelId="{E9E81B26-373E-47B3-A900-49460B1B370C}" type="parTrans" cxnId="{7A9BCE88-1039-4036-8188-59C1E4D29E80}">
      <dgm:prSet/>
      <dgm:spPr/>
      <dgm:t>
        <a:bodyPr/>
        <a:lstStyle/>
        <a:p>
          <a:endParaRPr lang="en-US"/>
        </a:p>
      </dgm:t>
    </dgm:pt>
    <dgm:pt modelId="{BA80E9BF-7D74-404B-AAB5-AC01136343DC}" type="sibTrans" cxnId="{7A9BCE88-1039-4036-8188-59C1E4D29E80}">
      <dgm:prSet/>
      <dgm:spPr/>
      <dgm:t>
        <a:bodyPr/>
        <a:lstStyle/>
        <a:p>
          <a:endParaRPr lang="en-US"/>
        </a:p>
      </dgm:t>
    </dgm:pt>
    <dgm:pt modelId="{BC31F8D6-2996-42EF-A9A9-1CEAEC68E431}" type="pres">
      <dgm:prSet presAssocID="{A510C502-E011-4798-A78A-65452CA8BE0C}" presName="linear" presStyleCnt="0">
        <dgm:presLayoutVars>
          <dgm:dir/>
          <dgm:animLvl val="lvl"/>
          <dgm:resizeHandles val="exact"/>
        </dgm:presLayoutVars>
      </dgm:prSet>
      <dgm:spPr/>
    </dgm:pt>
    <dgm:pt modelId="{5B02B756-30A0-40FD-A3DC-C34E028ADF98}" type="pres">
      <dgm:prSet presAssocID="{E3C5FDCC-A714-4133-B84B-4E90A31AA4B5}" presName="parentLin" presStyleCnt="0"/>
      <dgm:spPr/>
    </dgm:pt>
    <dgm:pt modelId="{348D84A1-1D77-49FF-B21B-BFECEE0A0FE2}" type="pres">
      <dgm:prSet presAssocID="{E3C5FDCC-A714-4133-B84B-4E90A31AA4B5}" presName="parentLeftMargin" presStyleLbl="node1" presStyleIdx="0" presStyleCnt="3"/>
      <dgm:spPr/>
    </dgm:pt>
    <dgm:pt modelId="{D736C3BD-7B80-4BF3-9AF8-90A5B6F11E28}" type="pres">
      <dgm:prSet presAssocID="{E3C5FDCC-A714-4133-B84B-4E90A31AA4B5}" presName="parentText" presStyleLbl="node1" presStyleIdx="0" presStyleCnt="3">
        <dgm:presLayoutVars>
          <dgm:chMax val="0"/>
          <dgm:bulletEnabled val="1"/>
        </dgm:presLayoutVars>
      </dgm:prSet>
      <dgm:spPr/>
    </dgm:pt>
    <dgm:pt modelId="{3C83FA3D-1889-4A5E-BA76-62CAA85E27E2}" type="pres">
      <dgm:prSet presAssocID="{E3C5FDCC-A714-4133-B84B-4E90A31AA4B5}" presName="negativeSpace" presStyleCnt="0"/>
      <dgm:spPr/>
    </dgm:pt>
    <dgm:pt modelId="{1C5A9E8D-821A-43C2-B181-EB6D474A1B5C}" type="pres">
      <dgm:prSet presAssocID="{E3C5FDCC-A714-4133-B84B-4E90A31AA4B5}" presName="childText" presStyleLbl="conFgAcc1" presStyleIdx="0" presStyleCnt="3">
        <dgm:presLayoutVars>
          <dgm:bulletEnabled val="1"/>
        </dgm:presLayoutVars>
      </dgm:prSet>
      <dgm:spPr>
        <a:solidFill>
          <a:schemeClr val="accent3">
            <a:lumMod val="60000"/>
            <a:lumOff val="40000"/>
            <a:alpha val="90000"/>
          </a:schemeClr>
        </a:solidFill>
      </dgm:spPr>
    </dgm:pt>
    <dgm:pt modelId="{19C3DE7B-C079-48E2-9413-99ADC7C0BAA2}" type="pres">
      <dgm:prSet presAssocID="{D648BCA4-CCCF-4D03-8033-A94B458B9911}" presName="spaceBetweenRectangles" presStyleCnt="0"/>
      <dgm:spPr/>
    </dgm:pt>
    <dgm:pt modelId="{77E08F83-5DA5-47B4-8CD6-BBDB9D7E8FCC}" type="pres">
      <dgm:prSet presAssocID="{E89A44C5-0FE1-45FF-AA51-E617C234973B}" presName="parentLin" presStyleCnt="0"/>
      <dgm:spPr/>
    </dgm:pt>
    <dgm:pt modelId="{F62A4EB6-ECA6-4469-AAC3-29102866EAE5}" type="pres">
      <dgm:prSet presAssocID="{E89A44C5-0FE1-45FF-AA51-E617C234973B}" presName="parentLeftMargin" presStyleLbl="node1" presStyleIdx="0" presStyleCnt="3"/>
      <dgm:spPr/>
    </dgm:pt>
    <dgm:pt modelId="{AE03D142-A4A2-42A5-A047-D7C8CE8B8346}" type="pres">
      <dgm:prSet presAssocID="{E89A44C5-0FE1-45FF-AA51-E617C234973B}" presName="parentText" presStyleLbl="node1" presStyleIdx="1" presStyleCnt="3">
        <dgm:presLayoutVars>
          <dgm:chMax val="0"/>
          <dgm:bulletEnabled val="1"/>
        </dgm:presLayoutVars>
      </dgm:prSet>
      <dgm:spPr/>
    </dgm:pt>
    <dgm:pt modelId="{33A4952F-DBD5-4DE9-862C-CE90E9D340B2}" type="pres">
      <dgm:prSet presAssocID="{E89A44C5-0FE1-45FF-AA51-E617C234973B}" presName="negativeSpace" presStyleCnt="0"/>
      <dgm:spPr/>
    </dgm:pt>
    <dgm:pt modelId="{4CA1DBEC-1B74-41DE-A60B-B72BDA370D2E}" type="pres">
      <dgm:prSet presAssocID="{E89A44C5-0FE1-45FF-AA51-E617C234973B}" presName="childText" presStyleLbl="conFgAcc1" presStyleIdx="1" presStyleCnt="3">
        <dgm:presLayoutVars>
          <dgm:bulletEnabled val="1"/>
        </dgm:presLayoutVars>
      </dgm:prSet>
      <dgm:spPr/>
    </dgm:pt>
    <dgm:pt modelId="{D4B8B965-914A-4EE3-8741-3C210A91091A}" type="pres">
      <dgm:prSet presAssocID="{01577B80-AB16-41BC-8FDE-D2C458E54F36}" presName="spaceBetweenRectangles" presStyleCnt="0"/>
      <dgm:spPr/>
    </dgm:pt>
    <dgm:pt modelId="{133C1681-F4FB-4E36-9209-3BFB45072DCE}" type="pres">
      <dgm:prSet presAssocID="{B8549CA1-6969-4569-8D7A-FDF5D7864462}" presName="parentLin" presStyleCnt="0"/>
      <dgm:spPr/>
    </dgm:pt>
    <dgm:pt modelId="{2B9EA97C-C9A9-44B9-AEFE-77DDCA9B068B}" type="pres">
      <dgm:prSet presAssocID="{B8549CA1-6969-4569-8D7A-FDF5D7864462}" presName="parentLeftMargin" presStyleLbl="node1" presStyleIdx="1" presStyleCnt="3"/>
      <dgm:spPr/>
    </dgm:pt>
    <dgm:pt modelId="{C797BE07-5F7B-4254-A107-B5B401B1FE54}" type="pres">
      <dgm:prSet presAssocID="{B8549CA1-6969-4569-8D7A-FDF5D7864462}" presName="parentText" presStyleLbl="node1" presStyleIdx="2" presStyleCnt="3">
        <dgm:presLayoutVars>
          <dgm:chMax val="0"/>
          <dgm:bulletEnabled val="1"/>
        </dgm:presLayoutVars>
      </dgm:prSet>
      <dgm:spPr/>
    </dgm:pt>
    <dgm:pt modelId="{97DAD8C2-8495-4682-AD47-9C4541AE9E87}" type="pres">
      <dgm:prSet presAssocID="{B8549CA1-6969-4569-8D7A-FDF5D7864462}" presName="negativeSpace" presStyleCnt="0"/>
      <dgm:spPr/>
    </dgm:pt>
    <dgm:pt modelId="{1DD4FA5D-44F9-4589-8755-84F373E0F91B}" type="pres">
      <dgm:prSet presAssocID="{B8549CA1-6969-4569-8D7A-FDF5D7864462}" presName="childText" presStyleLbl="conFgAcc1" presStyleIdx="2" presStyleCnt="3">
        <dgm:presLayoutVars>
          <dgm:bulletEnabled val="1"/>
        </dgm:presLayoutVars>
      </dgm:prSet>
      <dgm:spPr/>
    </dgm:pt>
  </dgm:ptLst>
  <dgm:cxnLst>
    <dgm:cxn modelId="{9C9F3024-C21E-41C0-9C99-19D6106EB726}" srcId="{B8549CA1-6969-4569-8D7A-FDF5D7864462}" destId="{4B9B50DA-D8CA-4917-A99A-42D7A0E4FB1C}" srcOrd="2" destOrd="0" parTransId="{C9B0A891-84CC-447D-84C7-287103B3D1E1}" sibTransId="{18D957BB-E36B-444F-B467-7BFF18EC2B72}"/>
    <dgm:cxn modelId="{0AEEF231-7B89-411D-B60F-1868C249D0E2}" srcId="{E89A44C5-0FE1-45FF-AA51-E617C234973B}" destId="{322FBF70-14A0-4AF8-BC1E-829C6A0B4B68}" srcOrd="1" destOrd="0" parTransId="{99AFD70E-912E-47DF-895D-B6AAADEE2085}" sibTransId="{190733E6-4B71-4CFD-A793-75596DA46AFB}"/>
    <dgm:cxn modelId="{BCC71436-1620-4C0E-84D7-63A8891B4E90}" srcId="{A510C502-E011-4798-A78A-65452CA8BE0C}" destId="{E3C5FDCC-A714-4133-B84B-4E90A31AA4B5}" srcOrd="0" destOrd="0" parTransId="{5A3A0183-DFA6-41DD-B40B-7A841A2A15D3}" sibTransId="{D648BCA4-CCCF-4D03-8033-A94B458B9911}"/>
    <dgm:cxn modelId="{96B9D961-B2DE-48CA-9F55-A72C70CF0B0F}" type="presOf" srcId="{CD45C972-8BD1-4598-8C7B-D6C15432C9EC}" destId="{1DD4FA5D-44F9-4589-8755-84F373E0F91B}" srcOrd="0" destOrd="1" presId="urn:microsoft.com/office/officeart/2005/8/layout/list1"/>
    <dgm:cxn modelId="{8E86024C-5E0C-4CCE-81D2-7BF2159C1173}" type="presOf" srcId="{E3C5FDCC-A714-4133-B84B-4E90A31AA4B5}" destId="{348D84A1-1D77-49FF-B21B-BFECEE0A0FE2}" srcOrd="0" destOrd="0" presId="urn:microsoft.com/office/officeart/2005/8/layout/list1"/>
    <dgm:cxn modelId="{F1837D4D-421A-4EED-BC15-62323AB9DB76}" type="presOf" srcId="{D6C84516-88E2-4879-BD20-7681F3FC26D6}" destId="{4CA1DBEC-1B74-41DE-A60B-B72BDA370D2E}" srcOrd="0" destOrd="3" presId="urn:microsoft.com/office/officeart/2005/8/layout/list1"/>
    <dgm:cxn modelId="{1EDF8E4D-F299-4D52-B66F-4F5D61EB40A8}" srcId="{B8549CA1-6969-4569-8D7A-FDF5D7864462}" destId="{C6B7B580-30A6-4F8B-AB3C-F5E9223BC0AA}" srcOrd="0" destOrd="0" parTransId="{748277D3-C2A4-4151-AFE6-D8D11A63D363}" sibTransId="{0E7BB3DD-32F7-437E-A268-CEFE50FA4763}"/>
    <dgm:cxn modelId="{CCF91A58-66A6-44CE-8311-B09FD04242C9}" srcId="{B8549CA1-6969-4569-8D7A-FDF5D7864462}" destId="{CD45C972-8BD1-4598-8C7B-D6C15432C9EC}" srcOrd="1" destOrd="0" parTransId="{0A433CDF-89C5-42E9-9462-100DD7511038}" sibTransId="{7B3D75DA-B17B-4171-9508-17EDA060C969}"/>
    <dgm:cxn modelId="{B030297A-9409-4FE5-B6BC-6E56D216180C}" type="presOf" srcId="{A510C502-E011-4798-A78A-65452CA8BE0C}" destId="{BC31F8D6-2996-42EF-A9A9-1CEAEC68E431}" srcOrd="0" destOrd="0" presId="urn:microsoft.com/office/officeart/2005/8/layout/list1"/>
    <dgm:cxn modelId="{E907D37E-4010-458D-AE7B-8B45204CDD33}" type="presOf" srcId="{D75372F8-DF49-423E-BB5C-8B13E8DBD9B0}" destId="{4CA1DBEC-1B74-41DE-A60B-B72BDA370D2E}" srcOrd="0" destOrd="0" presId="urn:microsoft.com/office/officeart/2005/8/layout/list1"/>
    <dgm:cxn modelId="{19796688-F591-4DED-91DA-B57AB9F9C256}" srcId="{E89A44C5-0FE1-45FF-AA51-E617C234973B}" destId="{B305B72C-71CF-4FE2-9B87-78D9AF5BEF8A}" srcOrd="2" destOrd="0" parTransId="{15D00008-D6C6-4AA9-9161-BA48BCFD5443}" sibTransId="{65C1060B-6B1B-44ED-A7BA-448FE7AF54C9}"/>
    <dgm:cxn modelId="{7A9BCE88-1039-4036-8188-59C1E4D29E80}" srcId="{B8549CA1-6969-4569-8D7A-FDF5D7864462}" destId="{0E561FDD-7352-47A2-BEDD-E8E8B30F2D10}" srcOrd="3" destOrd="0" parTransId="{E9E81B26-373E-47B3-A900-49460B1B370C}" sibTransId="{BA80E9BF-7D74-404B-AAB5-AC01136343DC}"/>
    <dgm:cxn modelId="{1793FA89-B5D6-4FCE-B7F6-C70C5BBBA2A4}" type="presOf" srcId="{4B9B50DA-D8CA-4917-A99A-42D7A0E4FB1C}" destId="{1DD4FA5D-44F9-4589-8755-84F373E0F91B}" srcOrd="0" destOrd="2" presId="urn:microsoft.com/office/officeart/2005/8/layout/list1"/>
    <dgm:cxn modelId="{FFC4C990-A359-4B7A-A74B-90C0D55E5AF7}" type="presOf" srcId="{0E561FDD-7352-47A2-BEDD-E8E8B30F2D10}" destId="{1DD4FA5D-44F9-4589-8755-84F373E0F91B}" srcOrd="0" destOrd="3" presId="urn:microsoft.com/office/officeart/2005/8/layout/list1"/>
    <dgm:cxn modelId="{F7602BBB-B770-43B0-84E3-6C7B15D64BAE}" type="presOf" srcId="{C6B7B580-30A6-4F8B-AB3C-F5E9223BC0AA}" destId="{1DD4FA5D-44F9-4589-8755-84F373E0F91B}" srcOrd="0" destOrd="0" presId="urn:microsoft.com/office/officeart/2005/8/layout/list1"/>
    <dgm:cxn modelId="{A86207BF-6338-4A1D-A8C1-20F4A1E95EC4}" type="presOf" srcId="{E89A44C5-0FE1-45FF-AA51-E617C234973B}" destId="{F62A4EB6-ECA6-4469-AAC3-29102866EAE5}" srcOrd="0" destOrd="0" presId="urn:microsoft.com/office/officeart/2005/8/layout/list1"/>
    <dgm:cxn modelId="{8FBF10C3-F87D-4A09-88EA-25C259F5E4F2}" type="presOf" srcId="{E89A44C5-0FE1-45FF-AA51-E617C234973B}" destId="{AE03D142-A4A2-42A5-A047-D7C8CE8B8346}" srcOrd="1" destOrd="0" presId="urn:microsoft.com/office/officeart/2005/8/layout/list1"/>
    <dgm:cxn modelId="{262B47CB-CE9A-473C-86FF-9D0EA4AD6A51}" srcId="{A510C502-E011-4798-A78A-65452CA8BE0C}" destId="{E89A44C5-0FE1-45FF-AA51-E617C234973B}" srcOrd="1" destOrd="0" parTransId="{4229DD14-86AD-4C2F-A247-522BA55414B1}" sibTransId="{01577B80-AB16-41BC-8FDE-D2C458E54F36}"/>
    <dgm:cxn modelId="{7EC424D1-829A-430E-9A12-C7C99996950A}" type="presOf" srcId="{B8549CA1-6969-4569-8D7A-FDF5D7864462}" destId="{2B9EA97C-C9A9-44B9-AEFE-77DDCA9B068B}" srcOrd="0" destOrd="0" presId="urn:microsoft.com/office/officeart/2005/8/layout/list1"/>
    <dgm:cxn modelId="{8B4446D1-910E-4D53-89A6-17D21FB265E8}" type="presOf" srcId="{B8549CA1-6969-4569-8D7A-FDF5D7864462}" destId="{C797BE07-5F7B-4254-A107-B5B401B1FE54}" srcOrd="1" destOrd="0" presId="urn:microsoft.com/office/officeart/2005/8/layout/list1"/>
    <dgm:cxn modelId="{8CD037DC-3C1F-4E3F-954F-2151DB880B5A}" srcId="{E89A44C5-0FE1-45FF-AA51-E617C234973B}" destId="{D75372F8-DF49-423E-BB5C-8B13E8DBD9B0}" srcOrd="0" destOrd="0" parTransId="{606B5D21-059A-4455-8D3B-AF6745E8F031}" sibTransId="{A338C1BF-1476-421A-8EEA-5E15C920330B}"/>
    <dgm:cxn modelId="{A99594DE-ED4C-4D3C-987D-2A5182630A37}" srcId="{E89A44C5-0FE1-45FF-AA51-E617C234973B}" destId="{D6C84516-88E2-4879-BD20-7681F3FC26D6}" srcOrd="3" destOrd="0" parTransId="{A7EF4938-689C-448B-9AF4-24BE0433657C}" sibTransId="{C0EA1F9D-28DC-4B4A-80BA-6F5A30519AC4}"/>
    <dgm:cxn modelId="{495A6CF2-B5CA-47E2-B350-4AB01FE2B302}" type="presOf" srcId="{322FBF70-14A0-4AF8-BC1E-829C6A0B4B68}" destId="{4CA1DBEC-1B74-41DE-A60B-B72BDA370D2E}" srcOrd="0" destOrd="1" presId="urn:microsoft.com/office/officeart/2005/8/layout/list1"/>
    <dgm:cxn modelId="{075A7BF6-125B-4F08-88CC-807462B4F324}" srcId="{A510C502-E011-4798-A78A-65452CA8BE0C}" destId="{B8549CA1-6969-4569-8D7A-FDF5D7864462}" srcOrd="2" destOrd="0" parTransId="{8AC2B795-1352-491F-8CDE-165F0FDE736F}" sibTransId="{86234A7B-FEC3-43D4-9E3D-16CCB18C044B}"/>
    <dgm:cxn modelId="{61F03EFB-2780-4CEE-9907-15AF6C9FD32D}" type="presOf" srcId="{E3C5FDCC-A714-4133-B84B-4E90A31AA4B5}" destId="{D736C3BD-7B80-4BF3-9AF8-90A5B6F11E28}" srcOrd="1" destOrd="0" presId="urn:microsoft.com/office/officeart/2005/8/layout/list1"/>
    <dgm:cxn modelId="{BEC414FD-EABF-4F82-8244-230DA086EC14}" type="presOf" srcId="{B305B72C-71CF-4FE2-9B87-78D9AF5BEF8A}" destId="{4CA1DBEC-1B74-41DE-A60B-B72BDA370D2E}" srcOrd="0" destOrd="2" presId="urn:microsoft.com/office/officeart/2005/8/layout/list1"/>
    <dgm:cxn modelId="{6733DD1C-9AB7-457C-A0FA-4D0F12E756AF}" type="presParOf" srcId="{BC31F8D6-2996-42EF-A9A9-1CEAEC68E431}" destId="{5B02B756-30A0-40FD-A3DC-C34E028ADF98}" srcOrd="0" destOrd="0" presId="urn:microsoft.com/office/officeart/2005/8/layout/list1"/>
    <dgm:cxn modelId="{0B5041AC-A3CA-4ADA-A9F6-D5F182EA4315}" type="presParOf" srcId="{5B02B756-30A0-40FD-A3DC-C34E028ADF98}" destId="{348D84A1-1D77-49FF-B21B-BFECEE0A0FE2}" srcOrd="0" destOrd="0" presId="urn:microsoft.com/office/officeart/2005/8/layout/list1"/>
    <dgm:cxn modelId="{82EEAE77-172E-4BB0-A2D2-261FFF1BEC7E}" type="presParOf" srcId="{5B02B756-30A0-40FD-A3DC-C34E028ADF98}" destId="{D736C3BD-7B80-4BF3-9AF8-90A5B6F11E28}" srcOrd="1" destOrd="0" presId="urn:microsoft.com/office/officeart/2005/8/layout/list1"/>
    <dgm:cxn modelId="{12E149B6-7CB2-47C1-B962-9CCDE1277B08}" type="presParOf" srcId="{BC31F8D6-2996-42EF-A9A9-1CEAEC68E431}" destId="{3C83FA3D-1889-4A5E-BA76-62CAA85E27E2}" srcOrd="1" destOrd="0" presId="urn:microsoft.com/office/officeart/2005/8/layout/list1"/>
    <dgm:cxn modelId="{71950342-97DB-47BF-B553-C3CFD87E42EE}" type="presParOf" srcId="{BC31F8D6-2996-42EF-A9A9-1CEAEC68E431}" destId="{1C5A9E8D-821A-43C2-B181-EB6D474A1B5C}" srcOrd="2" destOrd="0" presId="urn:microsoft.com/office/officeart/2005/8/layout/list1"/>
    <dgm:cxn modelId="{62FE4927-0954-477E-85B5-B530ED33E09B}" type="presParOf" srcId="{BC31F8D6-2996-42EF-A9A9-1CEAEC68E431}" destId="{19C3DE7B-C079-48E2-9413-99ADC7C0BAA2}" srcOrd="3" destOrd="0" presId="urn:microsoft.com/office/officeart/2005/8/layout/list1"/>
    <dgm:cxn modelId="{95320B33-5422-4AF7-9E51-C9F3C1C944ED}" type="presParOf" srcId="{BC31F8D6-2996-42EF-A9A9-1CEAEC68E431}" destId="{77E08F83-5DA5-47B4-8CD6-BBDB9D7E8FCC}" srcOrd="4" destOrd="0" presId="urn:microsoft.com/office/officeart/2005/8/layout/list1"/>
    <dgm:cxn modelId="{81DB425D-C5C9-4594-AA89-AA80FF3236F4}" type="presParOf" srcId="{77E08F83-5DA5-47B4-8CD6-BBDB9D7E8FCC}" destId="{F62A4EB6-ECA6-4469-AAC3-29102866EAE5}" srcOrd="0" destOrd="0" presId="urn:microsoft.com/office/officeart/2005/8/layout/list1"/>
    <dgm:cxn modelId="{F1A6F2B5-E9AF-480C-ADA2-7361B705E1D2}" type="presParOf" srcId="{77E08F83-5DA5-47B4-8CD6-BBDB9D7E8FCC}" destId="{AE03D142-A4A2-42A5-A047-D7C8CE8B8346}" srcOrd="1" destOrd="0" presId="urn:microsoft.com/office/officeart/2005/8/layout/list1"/>
    <dgm:cxn modelId="{FAAD9674-721F-4039-AF1D-57C5A5D2AE9B}" type="presParOf" srcId="{BC31F8D6-2996-42EF-A9A9-1CEAEC68E431}" destId="{33A4952F-DBD5-4DE9-862C-CE90E9D340B2}" srcOrd="5" destOrd="0" presId="urn:microsoft.com/office/officeart/2005/8/layout/list1"/>
    <dgm:cxn modelId="{27DE30D1-E89C-4A9A-8039-BB4914781D31}" type="presParOf" srcId="{BC31F8D6-2996-42EF-A9A9-1CEAEC68E431}" destId="{4CA1DBEC-1B74-41DE-A60B-B72BDA370D2E}" srcOrd="6" destOrd="0" presId="urn:microsoft.com/office/officeart/2005/8/layout/list1"/>
    <dgm:cxn modelId="{E3C9778B-B2FF-4ABF-B80D-1A83DD487DF9}" type="presParOf" srcId="{BC31F8D6-2996-42EF-A9A9-1CEAEC68E431}" destId="{D4B8B965-914A-4EE3-8741-3C210A91091A}" srcOrd="7" destOrd="0" presId="urn:microsoft.com/office/officeart/2005/8/layout/list1"/>
    <dgm:cxn modelId="{621CFA8A-7FB1-4D9E-8F25-8587FD3039A8}" type="presParOf" srcId="{BC31F8D6-2996-42EF-A9A9-1CEAEC68E431}" destId="{133C1681-F4FB-4E36-9209-3BFB45072DCE}" srcOrd="8" destOrd="0" presId="urn:microsoft.com/office/officeart/2005/8/layout/list1"/>
    <dgm:cxn modelId="{6417CA9A-3797-4777-B7E4-8A849FDC646C}" type="presParOf" srcId="{133C1681-F4FB-4E36-9209-3BFB45072DCE}" destId="{2B9EA97C-C9A9-44B9-AEFE-77DDCA9B068B}" srcOrd="0" destOrd="0" presId="urn:microsoft.com/office/officeart/2005/8/layout/list1"/>
    <dgm:cxn modelId="{788E5F7E-CFF2-420F-B3CF-1F53D76D3CE5}" type="presParOf" srcId="{133C1681-F4FB-4E36-9209-3BFB45072DCE}" destId="{C797BE07-5F7B-4254-A107-B5B401B1FE54}" srcOrd="1" destOrd="0" presId="urn:microsoft.com/office/officeart/2005/8/layout/list1"/>
    <dgm:cxn modelId="{D3E4311E-0F67-4D04-8688-8CD6F5F57D2D}" type="presParOf" srcId="{BC31F8D6-2996-42EF-A9A9-1CEAEC68E431}" destId="{97DAD8C2-8495-4682-AD47-9C4541AE9E87}" srcOrd="9" destOrd="0" presId="urn:microsoft.com/office/officeart/2005/8/layout/list1"/>
    <dgm:cxn modelId="{6B2506AB-1664-446C-A28D-DEF025AAE92D}" type="presParOf" srcId="{BC31F8D6-2996-42EF-A9A9-1CEAEC68E431}" destId="{1DD4FA5D-44F9-4589-8755-84F373E0F91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90FD498-D7C9-42B6-A42E-BE43431E0E96}" type="doc">
      <dgm:prSet loTypeId="urn:microsoft.com/office/officeart/2005/8/layout/process5" loCatId="process" qsTypeId="urn:microsoft.com/office/officeart/2005/8/quickstyle/3d2" qsCatId="3D" csTypeId="urn:microsoft.com/office/officeart/2005/8/colors/accent3_2" csCatId="accent3" phldr="1"/>
      <dgm:spPr/>
      <dgm:t>
        <a:bodyPr/>
        <a:lstStyle/>
        <a:p>
          <a:endParaRPr lang="en-US"/>
        </a:p>
      </dgm:t>
    </dgm:pt>
    <dgm:pt modelId="{616DC4BF-567C-445A-8CF9-4183157C6421}">
      <dgm:prSet/>
      <dgm:spPr>
        <a:scene3d>
          <a:camera prst="obliqueBottomLeft"/>
          <a:lightRig rig="threePt" dir="t">
            <a:rot lat="0" lon="0" rev="7500000"/>
          </a:lightRig>
        </a:scene3d>
        <a:sp3d prstMaterial="plastic">
          <a:bevelT w="127000" h="25400" prst="relaxedInset"/>
        </a:sp3d>
      </dgm:spPr>
      <dgm:t>
        <a:bodyPr/>
        <a:lstStyle/>
        <a:p>
          <a:r>
            <a:rPr lang="en-US" dirty="0">
              <a:solidFill>
                <a:schemeClr val="tx1">
                  <a:lumMod val="85000"/>
                  <a:lumOff val="15000"/>
                </a:schemeClr>
              </a:solidFill>
            </a:rPr>
            <a:t>If Not Series A Ready by then:</a:t>
          </a:r>
        </a:p>
      </dgm:t>
    </dgm:pt>
    <dgm:pt modelId="{5B066109-3702-496E-825C-391C641D8785}" type="parTrans" cxnId="{ED5F5A81-5EF7-4768-BFAE-228271077E3B}">
      <dgm:prSet/>
      <dgm:spPr/>
      <dgm:t>
        <a:bodyPr/>
        <a:lstStyle/>
        <a:p>
          <a:endParaRPr lang="en-US">
            <a:solidFill>
              <a:schemeClr val="tx1">
                <a:lumMod val="85000"/>
                <a:lumOff val="15000"/>
              </a:schemeClr>
            </a:solidFill>
          </a:endParaRPr>
        </a:p>
      </dgm:t>
    </dgm:pt>
    <dgm:pt modelId="{7AB259B7-8E2F-4C53-9E64-22EE2D09EDA1}" type="sibTrans" cxnId="{ED5F5A81-5EF7-4768-BFAE-228271077E3B}">
      <dgm:prSet/>
      <dgm:spPr/>
      <dgm:t>
        <a:bodyPr/>
        <a:lstStyle/>
        <a:p>
          <a:endParaRPr lang="en-US">
            <a:solidFill>
              <a:schemeClr val="tx1">
                <a:lumMod val="85000"/>
                <a:lumOff val="15000"/>
              </a:schemeClr>
            </a:solidFill>
          </a:endParaRPr>
        </a:p>
      </dgm:t>
    </dgm:pt>
    <dgm:pt modelId="{AFCCE555-EC11-4786-966D-0686C146DADF}">
      <dgm:prSet/>
      <dgm:spPr>
        <a:scene3d>
          <a:camera prst="obliqueBottomLeft"/>
          <a:lightRig rig="threePt" dir="t">
            <a:rot lat="0" lon="0" rev="7500000"/>
          </a:lightRig>
        </a:scene3d>
        <a:sp3d prstMaterial="plastic">
          <a:bevelT w="127000" h="25400" prst="relaxedInset"/>
        </a:sp3d>
      </dgm:spPr>
      <dgm:t>
        <a:bodyPr/>
        <a:lstStyle/>
        <a:p>
          <a:r>
            <a:rPr lang="en-US" dirty="0">
              <a:solidFill>
                <a:schemeClr val="tx1">
                  <a:lumMod val="85000"/>
                  <a:lumOff val="15000"/>
                </a:schemeClr>
              </a:solidFill>
            </a:rPr>
            <a:t>Additional $3M Seed Raise (or debt financing) gives us 12 more months</a:t>
          </a:r>
        </a:p>
      </dgm:t>
    </dgm:pt>
    <dgm:pt modelId="{25146FE3-9EAE-4D80-A447-34E8D76A911D}" type="parTrans" cxnId="{13F032E9-CC7E-4A0B-8D3E-CF1BF96DDCD3}">
      <dgm:prSet/>
      <dgm:spPr/>
      <dgm:t>
        <a:bodyPr/>
        <a:lstStyle/>
        <a:p>
          <a:endParaRPr lang="en-US">
            <a:solidFill>
              <a:schemeClr val="tx1">
                <a:lumMod val="85000"/>
                <a:lumOff val="15000"/>
              </a:schemeClr>
            </a:solidFill>
          </a:endParaRPr>
        </a:p>
      </dgm:t>
    </dgm:pt>
    <dgm:pt modelId="{E256A67B-DC04-491E-B57C-A3251DF1767D}" type="sibTrans" cxnId="{13F032E9-CC7E-4A0B-8D3E-CF1BF96DDCD3}">
      <dgm:prSet/>
      <dgm:spPr/>
      <dgm:t>
        <a:bodyPr/>
        <a:lstStyle/>
        <a:p>
          <a:endParaRPr lang="en-US">
            <a:solidFill>
              <a:schemeClr val="tx1">
                <a:lumMod val="85000"/>
                <a:lumOff val="15000"/>
              </a:schemeClr>
            </a:solidFill>
          </a:endParaRPr>
        </a:p>
      </dgm:t>
    </dgm:pt>
    <dgm:pt modelId="{5569D8E5-F24D-4D86-A41C-D370EAAAABA9}">
      <dgm:prSet/>
      <dgm:spPr>
        <a:scene3d>
          <a:camera prst="obliqueBottomLeft"/>
          <a:lightRig rig="threePt" dir="t">
            <a:rot lat="0" lon="0" rev="7500000"/>
          </a:lightRig>
        </a:scene3d>
        <a:sp3d prstMaterial="plastic">
          <a:bevelT w="127000" h="25400" prst="relaxedInset"/>
        </a:sp3d>
      </dgm:spPr>
      <dgm:t>
        <a:bodyPr/>
        <a:lstStyle/>
        <a:p>
          <a:r>
            <a:rPr lang="en-US" dirty="0">
              <a:solidFill>
                <a:schemeClr val="tx1">
                  <a:lumMod val="85000"/>
                  <a:lumOff val="15000"/>
                </a:schemeClr>
              </a:solidFill>
            </a:rPr>
            <a:t>Possibly Offset in Part by Revenue Generation</a:t>
          </a:r>
        </a:p>
      </dgm:t>
    </dgm:pt>
    <dgm:pt modelId="{9EA3FE81-8A36-417B-BD48-970732E06ED3}" type="parTrans" cxnId="{E4CFB8CC-7FDC-49D9-B017-CB3624B29733}">
      <dgm:prSet/>
      <dgm:spPr/>
      <dgm:t>
        <a:bodyPr/>
        <a:lstStyle/>
        <a:p>
          <a:endParaRPr lang="en-US">
            <a:solidFill>
              <a:schemeClr val="tx1">
                <a:lumMod val="85000"/>
                <a:lumOff val="15000"/>
              </a:schemeClr>
            </a:solidFill>
          </a:endParaRPr>
        </a:p>
      </dgm:t>
    </dgm:pt>
    <dgm:pt modelId="{282815F6-6601-4797-8F18-E651306C2F47}" type="sibTrans" cxnId="{E4CFB8CC-7FDC-49D9-B017-CB3624B29733}">
      <dgm:prSet/>
      <dgm:spPr/>
      <dgm:t>
        <a:bodyPr/>
        <a:lstStyle/>
        <a:p>
          <a:endParaRPr lang="en-US">
            <a:solidFill>
              <a:schemeClr val="tx1">
                <a:lumMod val="85000"/>
                <a:lumOff val="15000"/>
              </a:schemeClr>
            </a:solidFill>
          </a:endParaRPr>
        </a:p>
      </dgm:t>
    </dgm:pt>
    <dgm:pt modelId="{82C03F87-6DAE-4900-83BD-8CAB7E32D9AA}" type="pres">
      <dgm:prSet presAssocID="{690FD498-D7C9-42B6-A42E-BE43431E0E96}" presName="diagram" presStyleCnt="0">
        <dgm:presLayoutVars>
          <dgm:dir/>
          <dgm:resizeHandles val="exact"/>
        </dgm:presLayoutVars>
      </dgm:prSet>
      <dgm:spPr/>
    </dgm:pt>
    <dgm:pt modelId="{CB270440-966F-4AD6-A361-B65F70809721}" type="pres">
      <dgm:prSet presAssocID="{616DC4BF-567C-445A-8CF9-4183157C6421}" presName="node" presStyleLbl="node1" presStyleIdx="0" presStyleCnt="1" custScaleX="406349">
        <dgm:presLayoutVars>
          <dgm:bulletEnabled val="1"/>
        </dgm:presLayoutVars>
      </dgm:prSet>
      <dgm:spPr/>
    </dgm:pt>
  </dgm:ptLst>
  <dgm:cxnLst>
    <dgm:cxn modelId="{74ED6B05-E8A7-434B-AA41-56C7536B5BDA}" type="presOf" srcId="{5569D8E5-F24D-4D86-A41C-D370EAAAABA9}" destId="{CB270440-966F-4AD6-A361-B65F70809721}" srcOrd="0" destOrd="2" presId="urn:microsoft.com/office/officeart/2005/8/layout/process5"/>
    <dgm:cxn modelId="{9E1F0469-9559-4D6C-A9BE-23825F4EEE3E}" type="presOf" srcId="{AFCCE555-EC11-4786-966D-0686C146DADF}" destId="{CB270440-966F-4AD6-A361-B65F70809721}" srcOrd="0" destOrd="1" presId="urn:microsoft.com/office/officeart/2005/8/layout/process5"/>
    <dgm:cxn modelId="{ED5F5A81-5EF7-4768-BFAE-228271077E3B}" srcId="{690FD498-D7C9-42B6-A42E-BE43431E0E96}" destId="{616DC4BF-567C-445A-8CF9-4183157C6421}" srcOrd="0" destOrd="0" parTransId="{5B066109-3702-496E-825C-391C641D8785}" sibTransId="{7AB259B7-8E2F-4C53-9E64-22EE2D09EDA1}"/>
    <dgm:cxn modelId="{C8D15693-CAB6-4648-B013-B148C1AF0C89}" type="presOf" srcId="{690FD498-D7C9-42B6-A42E-BE43431E0E96}" destId="{82C03F87-6DAE-4900-83BD-8CAB7E32D9AA}" srcOrd="0" destOrd="0" presId="urn:microsoft.com/office/officeart/2005/8/layout/process5"/>
    <dgm:cxn modelId="{E4CFB8CC-7FDC-49D9-B017-CB3624B29733}" srcId="{616DC4BF-567C-445A-8CF9-4183157C6421}" destId="{5569D8E5-F24D-4D86-A41C-D370EAAAABA9}" srcOrd="1" destOrd="0" parTransId="{9EA3FE81-8A36-417B-BD48-970732E06ED3}" sibTransId="{282815F6-6601-4797-8F18-E651306C2F47}"/>
    <dgm:cxn modelId="{E56977DE-F3E2-4A90-B5BC-C2911CD95B31}" type="presOf" srcId="{616DC4BF-567C-445A-8CF9-4183157C6421}" destId="{CB270440-966F-4AD6-A361-B65F70809721}" srcOrd="0" destOrd="0" presId="urn:microsoft.com/office/officeart/2005/8/layout/process5"/>
    <dgm:cxn modelId="{13F032E9-CC7E-4A0B-8D3E-CF1BF96DDCD3}" srcId="{616DC4BF-567C-445A-8CF9-4183157C6421}" destId="{AFCCE555-EC11-4786-966D-0686C146DADF}" srcOrd="0" destOrd="0" parTransId="{25146FE3-9EAE-4D80-A447-34E8D76A911D}" sibTransId="{E256A67B-DC04-491E-B57C-A3251DF1767D}"/>
    <dgm:cxn modelId="{550F8CC7-5E46-4404-8A0C-C97808A54201}" type="presParOf" srcId="{82C03F87-6DAE-4900-83BD-8CAB7E32D9AA}" destId="{CB270440-966F-4AD6-A361-B65F70809721}" srcOrd="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5DD7DE-BE21-4AF7-A3B5-E07DCD416905}"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235B80F9-992A-483C-89F3-A8B340ABCA8E}">
      <dgm:prSet/>
      <dgm:spPr/>
      <dgm:t>
        <a:bodyPr/>
        <a:lstStyle/>
        <a:p>
          <a:r>
            <a:rPr lang="en-US" b="0" i="0" dirty="0"/>
            <a:t>Versatile &amp; Interchangeable Modular Product Line</a:t>
          </a:r>
          <a:endParaRPr lang="en-US" dirty="0"/>
        </a:p>
      </dgm:t>
    </dgm:pt>
    <dgm:pt modelId="{93C4CB7B-9EFC-4C2E-AE9A-106E3C3A6935}" type="parTrans" cxnId="{E51051F0-CA43-4237-AB20-E976EA74046A}">
      <dgm:prSet/>
      <dgm:spPr/>
      <dgm:t>
        <a:bodyPr/>
        <a:lstStyle/>
        <a:p>
          <a:endParaRPr lang="en-US"/>
        </a:p>
      </dgm:t>
    </dgm:pt>
    <dgm:pt modelId="{FB15591A-2CB4-422F-B512-4FE574D7B802}" type="sibTrans" cxnId="{E51051F0-CA43-4237-AB20-E976EA74046A}">
      <dgm:prSet/>
      <dgm:spPr/>
      <dgm:t>
        <a:bodyPr/>
        <a:lstStyle/>
        <a:p>
          <a:endParaRPr lang="en-US"/>
        </a:p>
      </dgm:t>
    </dgm:pt>
    <dgm:pt modelId="{CB32FADD-2C10-4F71-AD89-D568F30C5270}">
      <dgm:prSet/>
      <dgm:spPr/>
      <dgm:t>
        <a:bodyPr/>
        <a:lstStyle/>
        <a:p>
          <a:pPr>
            <a:buFont typeface="Arial" panose="020B0604020202020204" pitchFamily="34" charset="0"/>
            <a:buChar char="•"/>
          </a:pPr>
          <a:r>
            <a:rPr lang="en-US" b="0" i="0" dirty="0"/>
            <a:t>Seamless Integration: Electric Motor Pods and Impeller Pods Form a Watertight Connection through Shaft Seals</a:t>
          </a:r>
        </a:p>
      </dgm:t>
    </dgm:pt>
    <dgm:pt modelId="{778CAB58-CD78-4AF7-B878-62FD043ECF4A}" type="parTrans" cxnId="{F9D22795-74AB-4CF3-BE35-19698C93965F}">
      <dgm:prSet/>
      <dgm:spPr/>
      <dgm:t>
        <a:bodyPr/>
        <a:lstStyle/>
        <a:p>
          <a:endParaRPr lang="en-US"/>
        </a:p>
      </dgm:t>
    </dgm:pt>
    <dgm:pt modelId="{00916B7C-BFE2-4B2D-9DD9-61C0A2F2B5B8}" type="sibTrans" cxnId="{F9D22795-74AB-4CF3-BE35-19698C93965F}">
      <dgm:prSet/>
      <dgm:spPr/>
      <dgm:t>
        <a:bodyPr/>
        <a:lstStyle/>
        <a:p>
          <a:endParaRPr lang="en-US"/>
        </a:p>
      </dgm:t>
    </dgm:pt>
    <dgm:pt modelId="{0FE3E5C3-A35B-45EA-B7D6-3CEEBB37182D}">
      <dgm:prSet/>
      <dgm:spPr/>
      <dgm:t>
        <a:bodyPr/>
        <a:lstStyle/>
        <a:p>
          <a:pPr>
            <a:buFont typeface="Arial" panose="020B0604020202020204" pitchFamily="34" charset="0"/>
            <a:buChar char="•"/>
          </a:pPr>
          <a:r>
            <a:rPr lang="en-US" b="0" i="0" dirty="0"/>
            <a:t>Unlimited Possibilities: Standardized Components for Varying Boat Types, from V-Hulls to Flat Bottoms and More</a:t>
          </a:r>
        </a:p>
      </dgm:t>
    </dgm:pt>
    <dgm:pt modelId="{E287422B-2009-47C3-A525-00A11D670001}" type="parTrans" cxnId="{F3346919-0327-4BA7-AA4A-0C35C1E4863F}">
      <dgm:prSet/>
      <dgm:spPr/>
      <dgm:t>
        <a:bodyPr/>
        <a:lstStyle/>
        <a:p>
          <a:endParaRPr lang="en-US"/>
        </a:p>
      </dgm:t>
    </dgm:pt>
    <dgm:pt modelId="{5F138161-5004-4448-ADAF-571045F9B788}" type="sibTrans" cxnId="{F3346919-0327-4BA7-AA4A-0C35C1E4863F}">
      <dgm:prSet/>
      <dgm:spPr/>
      <dgm:t>
        <a:bodyPr/>
        <a:lstStyle/>
        <a:p>
          <a:endParaRPr lang="en-US"/>
        </a:p>
      </dgm:t>
    </dgm:pt>
    <dgm:pt modelId="{459B6898-FE4E-4893-8D23-7F5861C31605}">
      <dgm:prSet/>
      <dgm:spPr/>
      <dgm:t>
        <a:bodyPr/>
        <a:lstStyle/>
        <a:p>
          <a:pPr>
            <a:buFont typeface="Arial" panose="020B0604020202020204" pitchFamily="34" charset="0"/>
            <a:buChar char="•"/>
          </a:pPr>
          <a:r>
            <a:rPr lang="en-US" b="0" i="0" dirty="0"/>
            <a:t>Tailored Solutions for Every Need: Configurable Parts for Pontoon Boats, Barges, Mobile Docks, Working Platforms, and Beyond</a:t>
          </a:r>
        </a:p>
      </dgm:t>
    </dgm:pt>
    <dgm:pt modelId="{7F26369E-6DD6-4FC1-B856-CF72D0C9A879}" type="parTrans" cxnId="{002EECE4-65E0-4BBA-A1A1-4AB6DE05EB6F}">
      <dgm:prSet/>
      <dgm:spPr/>
      <dgm:t>
        <a:bodyPr/>
        <a:lstStyle/>
        <a:p>
          <a:endParaRPr lang="en-US"/>
        </a:p>
      </dgm:t>
    </dgm:pt>
    <dgm:pt modelId="{E5BFA425-BE6B-4C33-BA66-2EE3F73C75AA}" type="sibTrans" cxnId="{002EECE4-65E0-4BBA-A1A1-4AB6DE05EB6F}">
      <dgm:prSet/>
      <dgm:spPr/>
      <dgm:t>
        <a:bodyPr/>
        <a:lstStyle/>
        <a:p>
          <a:endParaRPr lang="en-US"/>
        </a:p>
      </dgm:t>
    </dgm:pt>
    <dgm:pt modelId="{032C1CEB-1381-4BD1-8DA5-36DD2F0A6A83}" type="pres">
      <dgm:prSet presAssocID="{6E5DD7DE-BE21-4AF7-A3B5-E07DCD416905}" presName="linear" presStyleCnt="0">
        <dgm:presLayoutVars>
          <dgm:animLvl val="lvl"/>
          <dgm:resizeHandles val="exact"/>
        </dgm:presLayoutVars>
      </dgm:prSet>
      <dgm:spPr/>
    </dgm:pt>
    <dgm:pt modelId="{DF0D2D8D-7179-4CD3-9026-1EA8F9DCB284}" type="pres">
      <dgm:prSet presAssocID="{235B80F9-992A-483C-89F3-A8B340ABCA8E}" presName="parentText" presStyleLbl="node1" presStyleIdx="0" presStyleCnt="1">
        <dgm:presLayoutVars>
          <dgm:chMax val="0"/>
          <dgm:bulletEnabled val="1"/>
        </dgm:presLayoutVars>
      </dgm:prSet>
      <dgm:spPr/>
    </dgm:pt>
    <dgm:pt modelId="{67D79445-9F19-400E-A7BE-0DBA03E168A2}" type="pres">
      <dgm:prSet presAssocID="{235B80F9-992A-483C-89F3-A8B340ABCA8E}" presName="childText" presStyleLbl="revTx" presStyleIdx="0" presStyleCnt="1">
        <dgm:presLayoutVars>
          <dgm:bulletEnabled val="1"/>
        </dgm:presLayoutVars>
      </dgm:prSet>
      <dgm:spPr/>
    </dgm:pt>
  </dgm:ptLst>
  <dgm:cxnLst>
    <dgm:cxn modelId="{96F7B30C-AFFD-4705-A6D0-BA44317745E0}" type="presOf" srcId="{459B6898-FE4E-4893-8D23-7F5861C31605}" destId="{67D79445-9F19-400E-A7BE-0DBA03E168A2}" srcOrd="0" destOrd="2" presId="urn:microsoft.com/office/officeart/2005/8/layout/vList2"/>
    <dgm:cxn modelId="{F3346919-0327-4BA7-AA4A-0C35C1E4863F}" srcId="{235B80F9-992A-483C-89F3-A8B340ABCA8E}" destId="{0FE3E5C3-A35B-45EA-B7D6-3CEEBB37182D}" srcOrd="1" destOrd="0" parTransId="{E287422B-2009-47C3-A525-00A11D670001}" sibTransId="{5F138161-5004-4448-ADAF-571045F9B788}"/>
    <dgm:cxn modelId="{865EFD5B-3F42-4279-A581-57BC45DB960B}" type="presOf" srcId="{6E5DD7DE-BE21-4AF7-A3B5-E07DCD416905}" destId="{032C1CEB-1381-4BD1-8DA5-36DD2F0A6A83}" srcOrd="0" destOrd="0" presId="urn:microsoft.com/office/officeart/2005/8/layout/vList2"/>
    <dgm:cxn modelId="{3852EF4C-EC03-4840-A533-304178900511}" type="presOf" srcId="{0FE3E5C3-A35B-45EA-B7D6-3CEEBB37182D}" destId="{67D79445-9F19-400E-A7BE-0DBA03E168A2}" srcOrd="0" destOrd="1" presId="urn:microsoft.com/office/officeart/2005/8/layout/vList2"/>
    <dgm:cxn modelId="{3148437E-0361-45D1-82FB-F647B6AFFC5A}" type="presOf" srcId="{CB32FADD-2C10-4F71-AD89-D568F30C5270}" destId="{67D79445-9F19-400E-A7BE-0DBA03E168A2}" srcOrd="0" destOrd="0" presId="urn:microsoft.com/office/officeart/2005/8/layout/vList2"/>
    <dgm:cxn modelId="{B629B386-E823-40C1-86DC-4B0EAFA5868E}" type="presOf" srcId="{235B80F9-992A-483C-89F3-A8B340ABCA8E}" destId="{DF0D2D8D-7179-4CD3-9026-1EA8F9DCB284}" srcOrd="0" destOrd="0" presId="urn:microsoft.com/office/officeart/2005/8/layout/vList2"/>
    <dgm:cxn modelId="{F9D22795-74AB-4CF3-BE35-19698C93965F}" srcId="{235B80F9-992A-483C-89F3-A8B340ABCA8E}" destId="{CB32FADD-2C10-4F71-AD89-D568F30C5270}" srcOrd="0" destOrd="0" parTransId="{778CAB58-CD78-4AF7-B878-62FD043ECF4A}" sibTransId="{00916B7C-BFE2-4B2D-9DD9-61C0A2F2B5B8}"/>
    <dgm:cxn modelId="{002EECE4-65E0-4BBA-A1A1-4AB6DE05EB6F}" srcId="{235B80F9-992A-483C-89F3-A8B340ABCA8E}" destId="{459B6898-FE4E-4893-8D23-7F5861C31605}" srcOrd="2" destOrd="0" parTransId="{7F26369E-6DD6-4FC1-B856-CF72D0C9A879}" sibTransId="{E5BFA425-BE6B-4C33-BA66-2EE3F73C75AA}"/>
    <dgm:cxn modelId="{E51051F0-CA43-4237-AB20-E976EA74046A}" srcId="{6E5DD7DE-BE21-4AF7-A3B5-E07DCD416905}" destId="{235B80F9-992A-483C-89F3-A8B340ABCA8E}" srcOrd="0" destOrd="0" parTransId="{93C4CB7B-9EFC-4C2E-AE9A-106E3C3A6935}" sibTransId="{FB15591A-2CB4-422F-B512-4FE574D7B802}"/>
    <dgm:cxn modelId="{E49B0C9F-A782-46A2-8DB2-2E6C61A1654B}" type="presParOf" srcId="{032C1CEB-1381-4BD1-8DA5-36DD2F0A6A83}" destId="{DF0D2D8D-7179-4CD3-9026-1EA8F9DCB284}" srcOrd="0" destOrd="0" presId="urn:microsoft.com/office/officeart/2005/8/layout/vList2"/>
    <dgm:cxn modelId="{7F594C08-6324-4AD5-804C-93149708241F}" type="presParOf" srcId="{032C1CEB-1381-4BD1-8DA5-36DD2F0A6A83}" destId="{67D79445-9F19-400E-A7BE-0DBA03E168A2}"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6C212E-9039-4E47-A051-C7CB0948FC40}"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n-US"/>
        </a:p>
      </dgm:t>
    </dgm:pt>
    <dgm:pt modelId="{E9858F70-7AE3-42B8-844E-84283C5E17F2}">
      <dgm:prSet/>
      <dgm:spPr/>
      <dgm:t>
        <a:bodyPr/>
        <a:lstStyle/>
        <a:p>
          <a:r>
            <a:rPr lang="en-US" b="0" i="0" dirty="0"/>
            <a:t>Harnessing Nature's Power: Integrated Solar, Wind, and Marine Energy</a:t>
          </a:r>
          <a:endParaRPr lang="en-US" dirty="0"/>
        </a:p>
      </dgm:t>
    </dgm:pt>
    <dgm:pt modelId="{C4A836BE-C515-41A5-8178-716D1A5AA46F}" type="parTrans" cxnId="{48BD950C-942E-49B6-B7D2-13BF52639AAD}">
      <dgm:prSet/>
      <dgm:spPr/>
      <dgm:t>
        <a:bodyPr/>
        <a:lstStyle/>
        <a:p>
          <a:endParaRPr lang="en-US"/>
        </a:p>
      </dgm:t>
    </dgm:pt>
    <dgm:pt modelId="{7D6B259F-DDA7-4583-B65B-6815FA30BEC2}" type="sibTrans" cxnId="{48BD950C-942E-49B6-B7D2-13BF52639AAD}">
      <dgm:prSet/>
      <dgm:spPr/>
      <dgm:t>
        <a:bodyPr/>
        <a:lstStyle/>
        <a:p>
          <a:endParaRPr lang="en-US"/>
        </a:p>
      </dgm:t>
    </dgm:pt>
    <dgm:pt modelId="{E8A0A23F-1B8A-487D-B565-FEC641C38EEE}">
      <dgm:prSet/>
      <dgm:spPr/>
      <dgm:t>
        <a:bodyPr/>
        <a:lstStyle/>
        <a:p>
          <a:pPr>
            <a:buFont typeface="Arial" panose="020B0604020202020204" pitchFamily="34" charset="0"/>
            <a:buChar char="•"/>
          </a:pPr>
          <a:r>
            <a:rPr lang="en-US" b="0" i="0" dirty="0"/>
            <a:t>Sustainable Off-Shore Charging: Weather Protection Structures Embed Flexible Photovoltaic Charge Systems and Wind Turbines for Continuous Power Generation</a:t>
          </a:r>
        </a:p>
      </dgm:t>
    </dgm:pt>
    <dgm:pt modelId="{F43E65B2-0FD9-4C06-8878-447F6A06CC98}" type="parTrans" cxnId="{189D62FC-BBCF-4608-A6E2-A215803FD44F}">
      <dgm:prSet/>
      <dgm:spPr/>
      <dgm:t>
        <a:bodyPr/>
        <a:lstStyle/>
        <a:p>
          <a:endParaRPr lang="en-US"/>
        </a:p>
      </dgm:t>
    </dgm:pt>
    <dgm:pt modelId="{203BFA4B-6471-401B-8DB0-612F721F883E}" type="sibTrans" cxnId="{189D62FC-BBCF-4608-A6E2-A215803FD44F}">
      <dgm:prSet/>
      <dgm:spPr/>
      <dgm:t>
        <a:bodyPr/>
        <a:lstStyle/>
        <a:p>
          <a:endParaRPr lang="en-US"/>
        </a:p>
      </dgm:t>
    </dgm:pt>
    <dgm:pt modelId="{FBE2EB35-DB8C-41E6-BE68-642266D34D70}">
      <dgm:prSet/>
      <dgm:spPr/>
      <dgm:t>
        <a:bodyPr/>
        <a:lstStyle/>
        <a:p>
          <a:pPr>
            <a:buFont typeface="Arial" panose="020B0604020202020204" pitchFamily="34" charset="0"/>
            <a:buChar char="•"/>
          </a:pPr>
          <a:r>
            <a:rPr lang="en-US" b="0" i="0" dirty="0"/>
            <a:t>Tapping into Marine Energy: Deploy Wave &amp; Current Turbines while Anchored or Moored</a:t>
          </a:r>
        </a:p>
      </dgm:t>
    </dgm:pt>
    <dgm:pt modelId="{15511F8C-18BB-4FF5-A330-BBFF4B401B95}" type="parTrans" cxnId="{77E3DC6F-2D5D-4704-8EF1-6B3173742C03}">
      <dgm:prSet/>
      <dgm:spPr/>
      <dgm:t>
        <a:bodyPr/>
        <a:lstStyle/>
        <a:p>
          <a:endParaRPr lang="en-US"/>
        </a:p>
      </dgm:t>
    </dgm:pt>
    <dgm:pt modelId="{6F2F34F9-51DA-45B7-8A3B-01F849ADECF3}" type="sibTrans" cxnId="{77E3DC6F-2D5D-4704-8EF1-6B3173742C03}">
      <dgm:prSet/>
      <dgm:spPr/>
      <dgm:t>
        <a:bodyPr/>
        <a:lstStyle/>
        <a:p>
          <a:endParaRPr lang="en-US"/>
        </a:p>
      </dgm:t>
    </dgm:pt>
    <dgm:pt modelId="{1AB49967-37B8-45F5-8328-B79341A15B26}">
      <dgm:prSet/>
      <dgm:spPr/>
      <dgm:t>
        <a:bodyPr/>
        <a:lstStyle/>
        <a:p>
          <a:pPr>
            <a:buFont typeface="Arial" panose="020B0604020202020204" pitchFamily="34" charset="0"/>
            <a:buChar char="•"/>
          </a:pPr>
          <a:r>
            <a:rPr lang="en-US" b="0" i="0" dirty="0"/>
            <a:t>Unmanned Efficiency: Enables Automated &amp; Drone Ship Operation without Intervention</a:t>
          </a:r>
        </a:p>
      </dgm:t>
    </dgm:pt>
    <dgm:pt modelId="{E2552F31-E7BF-4BEB-BE0B-E7D5FF51363D}" type="parTrans" cxnId="{BB453C5E-096D-4D7F-BEA8-66075FC86A51}">
      <dgm:prSet/>
      <dgm:spPr/>
      <dgm:t>
        <a:bodyPr/>
        <a:lstStyle/>
        <a:p>
          <a:endParaRPr lang="en-US"/>
        </a:p>
      </dgm:t>
    </dgm:pt>
    <dgm:pt modelId="{793A551B-4F79-48DA-BCDF-8825D43D1326}" type="sibTrans" cxnId="{BB453C5E-096D-4D7F-BEA8-66075FC86A51}">
      <dgm:prSet/>
      <dgm:spPr/>
      <dgm:t>
        <a:bodyPr/>
        <a:lstStyle/>
        <a:p>
          <a:endParaRPr lang="en-US"/>
        </a:p>
      </dgm:t>
    </dgm:pt>
    <dgm:pt modelId="{E0024959-CF3C-4305-80ED-85948ACAF3DF}">
      <dgm:prSet/>
      <dgm:spPr/>
      <dgm:t>
        <a:bodyPr/>
        <a:lstStyle/>
        <a:p>
          <a:pPr>
            <a:buFont typeface="Arial" panose="020B0604020202020204" pitchFamily="34" charset="0"/>
            <a:buChar char="•"/>
          </a:pPr>
          <a:r>
            <a:rPr lang="en-US" b="0" i="0" dirty="0"/>
            <a:t>Breaking Free from Fuel Depots: Eliminates the Need for Regular Visits to Centralized Fuel Stations, Unlocking Greater Autonomy, Sustainability &amp; Utility</a:t>
          </a:r>
        </a:p>
      </dgm:t>
    </dgm:pt>
    <dgm:pt modelId="{E8A23717-5007-4849-8595-5BFBD1616B38}" type="parTrans" cxnId="{BE9320A6-0CBA-48AA-BB09-442C93E4DBD9}">
      <dgm:prSet/>
      <dgm:spPr/>
      <dgm:t>
        <a:bodyPr/>
        <a:lstStyle/>
        <a:p>
          <a:endParaRPr lang="en-US"/>
        </a:p>
      </dgm:t>
    </dgm:pt>
    <dgm:pt modelId="{FEBAA740-6B58-4C18-9574-826806345DD5}" type="sibTrans" cxnId="{BE9320A6-0CBA-48AA-BB09-442C93E4DBD9}">
      <dgm:prSet/>
      <dgm:spPr/>
      <dgm:t>
        <a:bodyPr/>
        <a:lstStyle/>
        <a:p>
          <a:endParaRPr lang="en-US"/>
        </a:p>
      </dgm:t>
    </dgm:pt>
    <dgm:pt modelId="{C27E3183-6B85-492B-9E55-30502CAE470F}" type="pres">
      <dgm:prSet presAssocID="{926C212E-9039-4E47-A051-C7CB0948FC40}" presName="linear" presStyleCnt="0">
        <dgm:presLayoutVars>
          <dgm:animLvl val="lvl"/>
          <dgm:resizeHandles val="exact"/>
        </dgm:presLayoutVars>
      </dgm:prSet>
      <dgm:spPr/>
    </dgm:pt>
    <dgm:pt modelId="{CD8298D1-FFDD-4799-8FD3-04AD25F834E4}" type="pres">
      <dgm:prSet presAssocID="{E9858F70-7AE3-42B8-844E-84283C5E17F2}" presName="parentText" presStyleLbl="node1" presStyleIdx="0" presStyleCnt="1">
        <dgm:presLayoutVars>
          <dgm:chMax val="0"/>
          <dgm:bulletEnabled val="1"/>
        </dgm:presLayoutVars>
      </dgm:prSet>
      <dgm:spPr/>
    </dgm:pt>
    <dgm:pt modelId="{7BA98E95-B41A-421D-B847-B922EBEAF036}" type="pres">
      <dgm:prSet presAssocID="{E9858F70-7AE3-42B8-844E-84283C5E17F2}" presName="childText" presStyleLbl="revTx" presStyleIdx="0" presStyleCnt="1" custScaleY="107948">
        <dgm:presLayoutVars>
          <dgm:bulletEnabled val="1"/>
        </dgm:presLayoutVars>
      </dgm:prSet>
      <dgm:spPr/>
    </dgm:pt>
  </dgm:ptLst>
  <dgm:cxnLst>
    <dgm:cxn modelId="{48BD950C-942E-49B6-B7D2-13BF52639AAD}" srcId="{926C212E-9039-4E47-A051-C7CB0948FC40}" destId="{E9858F70-7AE3-42B8-844E-84283C5E17F2}" srcOrd="0" destOrd="0" parTransId="{C4A836BE-C515-41A5-8178-716D1A5AA46F}" sibTransId="{7D6B259F-DDA7-4583-B65B-6815FA30BEC2}"/>
    <dgm:cxn modelId="{BB453C5E-096D-4D7F-BEA8-66075FC86A51}" srcId="{E9858F70-7AE3-42B8-844E-84283C5E17F2}" destId="{1AB49967-37B8-45F5-8328-B79341A15B26}" srcOrd="2" destOrd="0" parTransId="{E2552F31-E7BF-4BEB-BE0B-E7D5FF51363D}" sibTransId="{793A551B-4F79-48DA-BCDF-8825D43D1326}"/>
    <dgm:cxn modelId="{DE89FD5E-3BE4-4D8F-A1D4-AD30DE9D0B08}" type="presOf" srcId="{E0024959-CF3C-4305-80ED-85948ACAF3DF}" destId="{7BA98E95-B41A-421D-B847-B922EBEAF036}" srcOrd="0" destOrd="3" presId="urn:microsoft.com/office/officeart/2005/8/layout/vList2"/>
    <dgm:cxn modelId="{C8843944-A8B5-4EBF-8A1D-52C1C739D8DB}" type="presOf" srcId="{E9858F70-7AE3-42B8-844E-84283C5E17F2}" destId="{CD8298D1-FFDD-4799-8FD3-04AD25F834E4}" srcOrd="0" destOrd="0" presId="urn:microsoft.com/office/officeart/2005/8/layout/vList2"/>
    <dgm:cxn modelId="{6811106D-D9C1-4972-B003-5C6EF8E1C628}" type="presOf" srcId="{1AB49967-37B8-45F5-8328-B79341A15B26}" destId="{7BA98E95-B41A-421D-B847-B922EBEAF036}" srcOrd="0" destOrd="2" presId="urn:microsoft.com/office/officeart/2005/8/layout/vList2"/>
    <dgm:cxn modelId="{77E3DC6F-2D5D-4704-8EF1-6B3173742C03}" srcId="{E9858F70-7AE3-42B8-844E-84283C5E17F2}" destId="{FBE2EB35-DB8C-41E6-BE68-642266D34D70}" srcOrd="1" destOrd="0" parTransId="{15511F8C-18BB-4FF5-A330-BBFF4B401B95}" sibTransId="{6F2F34F9-51DA-45B7-8A3B-01F849ADECF3}"/>
    <dgm:cxn modelId="{DB98A850-5C35-416E-87BC-B2BCEC7637EF}" type="presOf" srcId="{E8A0A23F-1B8A-487D-B565-FEC641C38EEE}" destId="{7BA98E95-B41A-421D-B847-B922EBEAF036}" srcOrd="0" destOrd="0" presId="urn:microsoft.com/office/officeart/2005/8/layout/vList2"/>
    <dgm:cxn modelId="{BE9320A6-0CBA-48AA-BB09-442C93E4DBD9}" srcId="{E9858F70-7AE3-42B8-844E-84283C5E17F2}" destId="{E0024959-CF3C-4305-80ED-85948ACAF3DF}" srcOrd="3" destOrd="0" parTransId="{E8A23717-5007-4849-8595-5BFBD1616B38}" sibTransId="{FEBAA740-6B58-4C18-9574-826806345DD5}"/>
    <dgm:cxn modelId="{2D3814D7-CF02-4F73-91FA-2DA9B899A5C3}" type="presOf" srcId="{FBE2EB35-DB8C-41E6-BE68-642266D34D70}" destId="{7BA98E95-B41A-421D-B847-B922EBEAF036}" srcOrd="0" destOrd="1" presId="urn:microsoft.com/office/officeart/2005/8/layout/vList2"/>
    <dgm:cxn modelId="{189D62FC-BBCF-4608-A6E2-A215803FD44F}" srcId="{E9858F70-7AE3-42B8-844E-84283C5E17F2}" destId="{E8A0A23F-1B8A-487D-B565-FEC641C38EEE}" srcOrd="0" destOrd="0" parTransId="{F43E65B2-0FD9-4C06-8878-447F6A06CC98}" sibTransId="{203BFA4B-6471-401B-8DB0-612F721F883E}"/>
    <dgm:cxn modelId="{5B70B2FE-2169-4BC3-B874-45C10391F44A}" type="presOf" srcId="{926C212E-9039-4E47-A051-C7CB0948FC40}" destId="{C27E3183-6B85-492B-9E55-30502CAE470F}" srcOrd="0" destOrd="0" presId="urn:microsoft.com/office/officeart/2005/8/layout/vList2"/>
    <dgm:cxn modelId="{758D95B3-4C4F-4F38-91CB-B9406B5D0525}" type="presParOf" srcId="{C27E3183-6B85-492B-9E55-30502CAE470F}" destId="{CD8298D1-FFDD-4799-8FD3-04AD25F834E4}" srcOrd="0" destOrd="0" presId="urn:microsoft.com/office/officeart/2005/8/layout/vList2"/>
    <dgm:cxn modelId="{6501AF21-7659-4E2E-82BF-680B2BC81BD5}" type="presParOf" srcId="{C27E3183-6B85-492B-9E55-30502CAE470F}" destId="{7BA98E95-B41A-421D-B847-B922EBEAF036}"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B33524E-FBF6-4A8B-9982-20C0D13FDDEA}"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7E0AECED-6640-465E-B2AA-E158D8232150}">
      <dgm:prSet/>
      <dgm:spPr/>
      <dgm:t>
        <a:bodyPr/>
        <a:lstStyle/>
        <a:p>
          <a:r>
            <a:rPr lang="en-US" b="0" i="0" dirty="0"/>
            <a:t>Seamless Integration and Optimal Performance: </a:t>
          </a:r>
          <a:br>
            <a:rPr lang="en-US" b="0" i="0" dirty="0"/>
          </a:br>
          <a:r>
            <a:rPr lang="en-US" b="0" i="0" dirty="0"/>
            <a:t>Intelligent Array Controller with Self-Calibration</a:t>
          </a:r>
          <a:endParaRPr lang="en-US" dirty="0"/>
        </a:p>
      </dgm:t>
    </dgm:pt>
    <dgm:pt modelId="{8597A310-F859-4BA9-B83B-F629CBE817AA}" type="parTrans" cxnId="{6770D9C5-4FE6-434A-AAA2-C12E8004E434}">
      <dgm:prSet/>
      <dgm:spPr/>
      <dgm:t>
        <a:bodyPr/>
        <a:lstStyle/>
        <a:p>
          <a:endParaRPr lang="en-US"/>
        </a:p>
      </dgm:t>
    </dgm:pt>
    <dgm:pt modelId="{D9AD53C2-F3D4-43F4-8994-EB7C1370156A}" type="sibTrans" cxnId="{6770D9C5-4FE6-434A-AAA2-C12E8004E434}">
      <dgm:prSet/>
      <dgm:spPr/>
      <dgm:t>
        <a:bodyPr/>
        <a:lstStyle/>
        <a:p>
          <a:endParaRPr lang="en-US"/>
        </a:p>
      </dgm:t>
    </dgm:pt>
    <dgm:pt modelId="{201FC64E-0D74-4E8C-8997-165FEEFE71E4}">
      <dgm:prSet/>
      <dgm:spPr/>
      <dgm:t>
        <a:bodyPr/>
        <a:lstStyle/>
        <a:p>
          <a:pPr>
            <a:buFont typeface="Arial" panose="020B0604020202020204" pitchFamily="34" charset="0"/>
            <a:buChar char="•"/>
          </a:pPr>
          <a:r>
            <a:rPr lang="en-US" b="0" i="0" dirty="0"/>
            <a:t>Effortless Configuration: Plug-and-Play Motor Pods with Intuitive Visual Configurator</a:t>
          </a:r>
        </a:p>
      </dgm:t>
    </dgm:pt>
    <dgm:pt modelId="{98F589FB-5E53-4BC7-A137-CBC1F725B4FA}" type="parTrans" cxnId="{ABAB5B73-D536-4218-B3D1-4C429FFBEAFB}">
      <dgm:prSet/>
      <dgm:spPr/>
      <dgm:t>
        <a:bodyPr/>
        <a:lstStyle/>
        <a:p>
          <a:endParaRPr lang="en-US"/>
        </a:p>
      </dgm:t>
    </dgm:pt>
    <dgm:pt modelId="{84239061-DEDC-4242-BC01-4A7B466C609B}" type="sibTrans" cxnId="{ABAB5B73-D536-4218-B3D1-4C429FFBEAFB}">
      <dgm:prSet/>
      <dgm:spPr/>
      <dgm:t>
        <a:bodyPr/>
        <a:lstStyle/>
        <a:p>
          <a:endParaRPr lang="en-US"/>
        </a:p>
      </dgm:t>
    </dgm:pt>
    <dgm:pt modelId="{1E3F511D-F478-43E9-92DD-A0E2C86056C2}">
      <dgm:prSet/>
      <dgm:spPr/>
      <dgm:t>
        <a:bodyPr/>
        <a:lstStyle/>
        <a:p>
          <a:pPr>
            <a:buFont typeface="Arial" panose="020B0604020202020204" pitchFamily="34" charset="0"/>
            <a:buChar char="•"/>
          </a:pPr>
          <a:r>
            <a:rPr lang="en-US" b="0" i="0" dirty="0"/>
            <a:t>Simply Drag and Drop the New Motor to its Installed Location</a:t>
          </a:r>
        </a:p>
      </dgm:t>
    </dgm:pt>
    <dgm:pt modelId="{0057D791-AD11-492B-A201-F602F0780433}" type="parTrans" cxnId="{23651635-0C23-4D45-B867-396B3377B9C4}">
      <dgm:prSet/>
      <dgm:spPr/>
      <dgm:t>
        <a:bodyPr/>
        <a:lstStyle/>
        <a:p>
          <a:endParaRPr lang="en-US"/>
        </a:p>
      </dgm:t>
    </dgm:pt>
    <dgm:pt modelId="{07AA1F8A-79D4-4181-89C7-3E432CCCFDD3}" type="sibTrans" cxnId="{23651635-0C23-4D45-B867-396B3377B9C4}">
      <dgm:prSet/>
      <dgm:spPr/>
      <dgm:t>
        <a:bodyPr/>
        <a:lstStyle/>
        <a:p>
          <a:endParaRPr lang="en-US"/>
        </a:p>
      </dgm:t>
    </dgm:pt>
    <dgm:pt modelId="{D9EBEB8C-E659-462F-81FF-029B7989F26A}">
      <dgm:prSet/>
      <dgm:spPr/>
      <dgm:t>
        <a:bodyPr/>
        <a:lstStyle/>
        <a:p>
          <a:pPr>
            <a:buFont typeface="Arial" panose="020B0604020202020204" pitchFamily="34" charset="0"/>
            <a:buChar char="•"/>
          </a:pPr>
          <a:r>
            <a:rPr lang="en-US" b="0" i="0" dirty="0"/>
            <a:t>Self-Calibration for Precision: Calibration Mode Optimizes Power Distribution Curve</a:t>
          </a:r>
        </a:p>
      </dgm:t>
    </dgm:pt>
    <dgm:pt modelId="{E3DD8FF3-C089-4E63-9EB6-DB33452D8C1A}" type="parTrans" cxnId="{24E77682-3A4A-41AA-AEF0-0F8B236AF2C2}">
      <dgm:prSet/>
      <dgm:spPr/>
      <dgm:t>
        <a:bodyPr/>
        <a:lstStyle/>
        <a:p>
          <a:endParaRPr lang="en-US"/>
        </a:p>
      </dgm:t>
    </dgm:pt>
    <dgm:pt modelId="{AECD1B6E-C0FD-4D12-88DE-D39A876E9E24}" type="sibTrans" cxnId="{24E77682-3A4A-41AA-AEF0-0F8B236AF2C2}">
      <dgm:prSet/>
      <dgm:spPr/>
      <dgm:t>
        <a:bodyPr/>
        <a:lstStyle/>
        <a:p>
          <a:endParaRPr lang="en-US"/>
        </a:p>
      </dgm:t>
    </dgm:pt>
    <dgm:pt modelId="{DDBE520E-69EA-47D2-B268-206D2CD4AD8A}">
      <dgm:prSet/>
      <dgm:spPr/>
      <dgm:t>
        <a:bodyPr/>
        <a:lstStyle/>
        <a:p>
          <a:pPr>
            <a:buFont typeface="Arial" panose="020B0604020202020204" pitchFamily="34" charset="0"/>
            <a:buChar char="•"/>
          </a:pPr>
          <a:r>
            <a:rPr lang="en-US" b="0" i="0" dirty="0"/>
            <a:t>Ensures the Motor's Performance is Optimized to Match the Installed Configuration</a:t>
          </a:r>
        </a:p>
      </dgm:t>
    </dgm:pt>
    <dgm:pt modelId="{FB07990D-F1B0-40A3-AA05-A5BD56A18363}" type="parTrans" cxnId="{1CA31A06-D52F-4CC6-8EBF-67E813ED361C}">
      <dgm:prSet/>
      <dgm:spPr/>
      <dgm:t>
        <a:bodyPr/>
        <a:lstStyle/>
        <a:p>
          <a:endParaRPr lang="en-US"/>
        </a:p>
      </dgm:t>
    </dgm:pt>
    <dgm:pt modelId="{F436A5EC-6B97-44D5-B3C5-8C8E4DE1E8E5}" type="sibTrans" cxnId="{1CA31A06-D52F-4CC6-8EBF-67E813ED361C}">
      <dgm:prSet/>
      <dgm:spPr/>
      <dgm:t>
        <a:bodyPr/>
        <a:lstStyle/>
        <a:p>
          <a:endParaRPr lang="en-US"/>
        </a:p>
      </dgm:t>
    </dgm:pt>
    <dgm:pt modelId="{0E2BB0AE-8663-47F6-A25B-B08481A12E62}" type="pres">
      <dgm:prSet presAssocID="{8B33524E-FBF6-4A8B-9982-20C0D13FDDEA}" presName="linear" presStyleCnt="0">
        <dgm:presLayoutVars>
          <dgm:animLvl val="lvl"/>
          <dgm:resizeHandles val="exact"/>
        </dgm:presLayoutVars>
      </dgm:prSet>
      <dgm:spPr/>
    </dgm:pt>
    <dgm:pt modelId="{A790AB27-B6E4-4DD5-A360-6892A586D953}" type="pres">
      <dgm:prSet presAssocID="{7E0AECED-6640-465E-B2AA-E158D8232150}" presName="parentText" presStyleLbl="node1" presStyleIdx="0" presStyleCnt="1">
        <dgm:presLayoutVars>
          <dgm:chMax val="0"/>
          <dgm:bulletEnabled val="1"/>
        </dgm:presLayoutVars>
      </dgm:prSet>
      <dgm:spPr/>
    </dgm:pt>
    <dgm:pt modelId="{DA80427F-DF5C-401F-B9F0-FEEF2B9F1DFB}" type="pres">
      <dgm:prSet presAssocID="{7E0AECED-6640-465E-B2AA-E158D8232150}" presName="childText" presStyleLbl="revTx" presStyleIdx="0" presStyleCnt="1">
        <dgm:presLayoutVars>
          <dgm:bulletEnabled val="1"/>
        </dgm:presLayoutVars>
      </dgm:prSet>
      <dgm:spPr/>
    </dgm:pt>
  </dgm:ptLst>
  <dgm:cxnLst>
    <dgm:cxn modelId="{1CA31A06-D52F-4CC6-8EBF-67E813ED361C}" srcId="{D9EBEB8C-E659-462F-81FF-029B7989F26A}" destId="{DDBE520E-69EA-47D2-B268-206D2CD4AD8A}" srcOrd="0" destOrd="0" parTransId="{FB07990D-F1B0-40A3-AA05-A5BD56A18363}" sibTransId="{F436A5EC-6B97-44D5-B3C5-8C8E4DE1E8E5}"/>
    <dgm:cxn modelId="{33ED6F0E-9FC8-4447-BE80-454AF6DE7474}" type="presOf" srcId="{7E0AECED-6640-465E-B2AA-E158D8232150}" destId="{A790AB27-B6E4-4DD5-A360-6892A586D953}" srcOrd="0" destOrd="0" presId="urn:microsoft.com/office/officeart/2005/8/layout/vList2"/>
    <dgm:cxn modelId="{133C901E-6DC4-444D-8983-1B997D72372B}" type="presOf" srcId="{DDBE520E-69EA-47D2-B268-206D2CD4AD8A}" destId="{DA80427F-DF5C-401F-B9F0-FEEF2B9F1DFB}" srcOrd="0" destOrd="3" presId="urn:microsoft.com/office/officeart/2005/8/layout/vList2"/>
    <dgm:cxn modelId="{23651635-0C23-4D45-B867-396B3377B9C4}" srcId="{201FC64E-0D74-4E8C-8997-165FEEFE71E4}" destId="{1E3F511D-F478-43E9-92DD-A0E2C86056C2}" srcOrd="0" destOrd="0" parTransId="{0057D791-AD11-492B-A201-F602F0780433}" sibTransId="{07AA1F8A-79D4-4181-89C7-3E432CCCFDD3}"/>
    <dgm:cxn modelId="{FDF92D4D-8E5C-4EC7-BB81-283FAFDB4034}" type="presOf" srcId="{1E3F511D-F478-43E9-92DD-A0E2C86056C2}" destId="{DA80427F-DF5C-401F-B9F0-FEEF2B9F1DFB}" srcOrd="0" destOrd="1" presId="urn:microsoft.com/office/officeart/2005/8/layout/vList2"/>
    <dgm:cxn modelId="{ABAB5B73-D536-4218-B3D1-4C429FFBEAFB}" srcId="{7E0AECED-6640-465E-B2AA-E158D8232150}" destId="{201FC64E-0D74-4E8C-8997-165FEEFE71E4}" srcOrd="0" destOrd="0" parTransId="{98F589FB-5E53-4BC7-A137-CBC1F725B4FA}" sibTransId="{84239061-DEDC-4242-BC01-4A7B466C609B}"/>
    <dgm:cxn modelId="{24E77682-3A4A-41AA-AEF0-0F8B236AF2C2}" srcId="{7E0AECED-6640-465E-B2AA-E158D8232150}" destId="{D9EBEB8C-E659-462F-81FF-029B7989F26A}" srcOrd="1" destOrd="0" parTransId="{E3DD8FF3-C089-4E63-9EB6-DB33452D8C1A}" sibTransId="{AECD1B6E-C0FD-4D12-88DE-D39A876E9E24}"/>
    <dgm:cxn modelId="{965A1489-E2E3-4D1A-9F3B-8057966110CD}" type="presOf" srcId="{201FC64E-0D74-4E8C-8997-165FEEFE71E4}" destId="{DA80427F-DF5C-401F-B9F0-FEEF2B9F1DFB}" srcOrd="0" destOrd="0" presId="urn:microsoft.com/office/officeart/2005/8/layout/vList2"/>
    <dgm:cxn modelId="{6770D9C5-4FE6-434A-AAA2-C12E8004E434}" srcId="{8B33524E-FBF6-4A8B-9982-20C0D13FDDEA}" destId="{7E0AECED-6640-465E-B2AA-E158D8232150}" srcOrd="0" destOrd="0" parTransId="{8597A310-F859-4BA9-B83B-F629CBE817AA}" sibTransId="{D9AD53C2-F3D4-43F4-8994-EB7C1370156A}"/>
    <dgm:cxn modelId="{6DAF6FE0-EE18-44FE-84F3-698DCCD0C7B3}" type="presOf" srcId="{8B33524E-FBF6-4A8B-9982-20C0D13FDDEA}" destId="{0E2BB0AE-8663-47F6-A25B-B08481A12E62}" srcOrd="0" destOrd="0" presId="urn:microsoft.com/office/officeart/2005/8/layout/vList2"/>
    <dgm:cxn modelId="{C7A295FF-B05D-4A34-BB8B-00A99477F3A5}" type="presOf" srcId="{D9EBEB8C-E659-462F-81FF-029B7989F26A}" destId="{DA80427F-DF5C-401F-B9F0-FEEF2B9F1DFB}" srcOrd="0" destOrd="2" presId="urn:microsoft.com/office/officeart/2005/8/layout/vList2"/>
    <dgm:cxn modelId="{961FFBCC-0102-446C-A490-D4B217EE8C68}" type="presParOf" srcId="{0E2BB0AE-8663-47F6-A25B-B08481A12E62}" destId="{A790AB27-B6E4-4DD5-A360-6892A586D953}" srcOrd="0" destOrd="0" presId="urn:microsoft.com/office/officeart/2005/8/layout/vList2"/>
    <dgm:cxn modelId="{013F239F-45A9-4E87-8B0B-726C943329E5}" type="presParOf" srcId="{0E2BB0AE-8663-47F6-A25B-B08481A12E62}" destId="{DA80427F-DF5C-401F-B9F0-FEEF2B9F1DF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F9D753F-5B14-4889-BA7D-9EE029667E07}"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3139392B-A12F-4C02-BC9B-1587E3D1C043}">
      <dgm:prSet/>
      <dgm:spPr/>
      <dgm:t>
        <a:bodyPr/>
        <a:lstStyle/>
        <a:p>
          <a:r>
            <a:rPr lang="en-US" b="0" i="0" dirty="0"/>
            <a:t>Harnessing the Power of Integrated Graphene</a:t>
          </a:r>
          <a:endParaRPr lang="en-US" dirty="0"/>
        </a:p>
      </dgm:t>
    </dgm:pt>
    <dgm:pt modelId="{230E1526-9FD4-4321-8AAC-EBCBCAF55633}" type="parTrans" cxnId="{26191221-314F-4440-A4AF-FF1B7EFDE977}">
      <dgm:prSet/>
      <dgm:spPr/>
      <dgm:t>
        <a:bodyPr/>
        <a:lstStyle/>
        <a:p>
          <a:endParaRPr lang="en-US"/>
        </a:p>
      </dgm:t>
    </dgm:pt>
    <dgm:pt modelId="{1BEB7046-5306-4233-84C0-B8B35693F6D7}" type="sibTrans" cxnId="{26191221-314F-4440-A4AF-FF1B7EFDE977}">
      <dgm:prSet/>
      <dgm:spPr/>
      <dgm:t>
        <a:bodyPr/>
        <a:lstStyle/>
        <a:p>
          <a:endParaRPr lang="en-US"/>
        </a:p>
      </dgm:t>
    </dgm:pt>
    <dgm:pt modelId="{88A622A2-E2E9-4806-8FD1-79106569BA88}">
      <dgm:prSet/>
      <dgm:spPr/>
      <dgm:t>
        <a:bodyPr/>
        <a:lstStyle/>
        <a:p>
          <a:r>
            <a:rPr lang="en-US" b="0" i="0" dirty="0"/>
            <a:t>Unleashing the Power of Computer Vision &amp; Sensor Data</a:t>
          </a:r>
          <a:endParaRPr lang="en-US" dirty="0"/>
        </a:p>
      </dgm:t>
    </dgm:pt>
    <dgm:pt modelId="{7A236E5E-49A4-4260-9DE8-C08F259F2982}" type="parTrans" cxnId="{08A3C53B-7CF4-4BD9-97FE-E699248669D1}">
      <dgm:prSet/>
      <dgm:spPr/>
      <dgm:t>
        <a:bodyPr/>
        <a:lstStyle/>
        <a:p>
          <a:endParaRPr lang="en-US"/>
        </a:p>
      </dgm:t>
    </dgm:pt>
    <dgm:pt modelId="{C1139170-D825-450F-8042-257D429207B1}" type="sibTrans" cxnId="{08A3C53B-7CF4-4BD9-97FE-E699248669D1}">
      <dgm:prSet/>
      <dgm:spPr/>
      <dgm:t>
        <a:bodyPr/>
        <a:lstStyle/>
        <a:p>
          <a:endParaRPr lang="en-US"/>
        </a:p>
      </dgm:t>
    </dgm:pt>
    <dgm:pt modelId="{1EF7F036-4459-4E01-BDDF-C85174106098}">
      <dgm:prSet/>
      <dgm:spPr/>
      <dgm:t>
        <a:bodyPr/>
        <a:lstStyle/>
        <a:p>
          <a:pPr>
            <a:buFont typeface="Arial" panose="020B0604020202020204" pitchFamily="34" charset="0"/>
            <a:buChar char="•"/>
          </a:pPr>
          <a:r>
            <a:rPr lang="en-US" b="0" i="0" dirty="0"/>
            <a:t>Graphene-Coated Hulls Generate Charge from Saltwater</a:t>
          </a:r>
        </a:p>
      </dgm:t>
    </dgm:pt>
    <dgm:pt modelId="{D02BA368-C762-418B-B5C7-CC020536AFD0}" type="parTrans" cxnId="{3AFDD917-BD67-46CB-A90C-2F5DF8CDB5F9}">
      <dgm:prSet/>
      <dgm:spPr/>
      <dgm:t>
        <a:bodyPr/>
        <a:lstStyle/>
        <a:p>
          <a:endParaRPr lang="en-US"/>
        </a:p>
      </dgm:t>
    </dgm:pt>
    <dgm:pt modelId="{828F7D7D-60D2-4CD9-AE27-C9DEAC2757AB}" type="sibTrans" cxnId="{3AFDD917-BD67-46CB-A90C-2F5DF8CDB5F9}">
      <dgm:prSet/>
      <dgm:spPr/>
      <dgm:t>
        <a:bodyPr/>
        <a:lstStyle/>
        <a:p>
          <a:endParaRPr lang="en-US"/>
        </a:p>
      </dgm:t>
    </dgm:pt>
    <dgm:pt modelId="{76AC9F68-227D-4C73-8850-1A8E9991CDB1}">
      <dgm:prSet/>
      <dgm:spPr/>
      <dgm:t>
        <a:bodyPr/>
        <a:lstStyle/>
        <a:p>
          <a:pPr>
            <a:buFont typeface="Arial" panose="020B0604020202020204" pitchFamily="34" charset="0"/>
            <a:buChar char="•"/>
          </a:pPr>
          <a:r>
            <a:rPr lang="en-US" b="0" i="0" dirty="0"/>
            <a:t>Unleash the Potential of Graphene to Generate Electricity</a:t>
          </a:r>
        </a:p>
      </dgm:t>
    </dgm:pt>
    <dgm:pt modelId="{D6ACD899-4B9F-436E-98A4-743768F6B97C}" type="parTrans" cxnId="{FCD7E922-97D2-40D6-B589-0C92B80C996C}">
      <dgm:prSet/>
      <dgm:spPr/>
      <dgm:t>
        <a:bodyPr/>
        <a:lstStyle/>
        <a:p>
          <a:endParaRPr lang="en-US"/>
        </a:p>
      </dgm:t>
    </dgm:pt>
    <dgm:pt modelId="{B968B234-605D-4E27-9D3E-1721B82C2148}" type="sibTrans" cxnId="{FCD7E922-97D2-40D6-B589-0C92B80C996C}">
      <dgm:prSet/>
      <dgm:spPr/>
      <dgm:t>
        <a:bodyPr/>
        <a:lstStyle/>
        <a:p>
          <a:endParaRPr lang="en-US"/>
        </a:p>
      </dgm:t>
    </dgm:pt>
    <dgm:pt modelId="{E23AFDBB-9D18-4F83-86D0-9CA3E575E770}">
      <dgm:prSet/>
      <dgm:spPr/>
      <dgm:t>
        <a:bodyPr/>
        <a:lstStyle/>
        <a:p>
          <a:pPr>
            <a:buFont typeface="Arial" panose="020B0604020202020204" pitchFamily="34" charset="0"/>
            <a:buChar char="•"/>
          </a:pPr>
          <a:r>
            <a:rPr lang="en-US" b="0" i="0" dirty="0"/>
            <a:t>Directed Flow of Charge into Battery Arrays</a:t>
          </a:r>
        </a:p>
      </dgm:t>
    </dgm:pt>
    <dgm:pt modelId="{8A9C286E-2541-4BD8-81BB-327F31FE1AEC}" type="parTrans" cxnId="{45ACFC1F-4491-4EFA-9CAC-59F9A2ADB64C}">
      <dgm:prSet/>
      <dgm:spPr/>
      <dgm:t>
        <a:bodyPr/>
        <a:lstStyle/>
        <a:p>
          <a:endParaRPr lang="en-US"/>
        </a:p>
      </dgm:t>
    </dgm:pt>
    <dgm:pt modelId="{B5D4D772-9238-4EB2-BE92-D51489277E79}" type="sibTrans" cxnId="{45ACFC1F-4491-4EFA-9CAC-59F9A2ADB64C}">
      <dgm:prSet/>
      <dgm:spPr/>
      <dgm:t>
        <a:bodyPr/>
        <a:lstStyle/>
        <a:p>
          <a:endParaRPr lang="en-US"/>
        </a:p>
      </dgm:t>
    </dgm:pt>
    <dgm:pt modelId="{0CC1207B-BA54-4F50-BB6B-52954C749555}">
      <dgm:prSet/>
      <dgm:spPr/>
      <dgm:t>
        <a:bodyPr/>
        <a:lstStyle/>
        <a:p>
          <a:pPr>
            <a:buFont typeface="Arial" panose="020B0604020202020204" pitchFamily="34" charset="0"/>
            <a:buChar char="•"/>
          </a:pPr>
          <a:r>
            <a:rPr lang="en-US" b="0" i="0" dirty="0"/>
            <a:t>Maximize Energy Storage and Utilization</a:t>
          </a:r>
        </a:p>
      </dgm:t>
    </dgm:pt>
    <dgm:pt modelId="{66FE2275-D749-4032-B510-4DFB829BFDC9}" type="parTrans" cxnId="{242610E1-35ED-4859-BB5A-8A5BC0554242}">
      <dgm:prSet/>
      <dgm:spPr/>
      <dgm:t>
        <a:bodyPr/>
        <a:lstStyle/>
        <a:p>
          <a:endParaRPr lang="en-US"/>
        </a:p>
      </dgm:t>
    </dgm:pt>
    <dgm:pt modelId="{4B5AFF1A-626E-488A-BBB7-8C5A3E4743C1}" type="sibTrans" cxnId="{242610E1-35ED-4859-BB5A-8A5BC0554242}">
      <dgm:prSet/>
      <dgm:spPr/>
      <dgm:t>
        <a:bodyPr/>
        <a:lstStyle/>
        <a:p>
          <a:endParaRPr lang="en-US"/>
        </a:p>
      </dgm:t>
    </dgm:pt>
    <dgm:pt modelId="{CE6BFED0-C3FA-4BA7-B5B1-266C56D72297}">
      <dgm:prSet/>
      <dgm:spPr/>
      <dgm:t>
        <a:bodyPr/>
        <a:lstStyle/>
        <a:p>
          <a:pPr>
            <a:buFont typeface="Arial" panose="020B0604020202020204" pitchFamily="34" charset="0"/>
            <a:buChar char="•"/>
          </a:pPr>
          <a:r>
            <a:rPr lang="en-US" b="0" i="0" dirty="0"/>
            <a:t>360º Camera with Advanced Sensors: Enhanced Vision and Perception</a:t>
          </a:r>
        </a:p>
      </dgm:t>
    </dgm:pt>
    <dgm:pt modelId="{A462B054-9198-427F-91F7-A954508BF0EA}" type="parTrans" cxnId="{9D10FBC2-BE56-4B63-9584-FC29D7A1E26D}">
      <dgm:prSet/>
      <dgm:spPr/>
      <dgm:t>
        <a:bodyPr/>
        <a:lstStyle/>
        <a:p>
          <a:endParaRPr lang="en-US"/>
        </a:p>
      </dgm:t>
    </dgm:pt>
    <dgm:pt modelId="{10AFCE5A-7BEC-429E-B896-B3B318DCE6E0}" type="sibTrans" cxnId="{9D10FBC2-BE56-4B63-9584-FC29D7A1E26D}">
      <dgm:prSet/>
      <dgm:spPr/>
      <dgm:t>
        <a:bodyPr/>
        <a:lstStyle/>
        <a:p>
          <a:endParaRPr lang="en-US"/>
        </a:p>
      </dgm:t>
    </dgm:pt>
    <dgm:pt modelId="{3A03CC22-BCA1-4098-820D-395AF19FF9F9}">
      <dgm:prSet/>
      <dgm:spPr/>
      <dgm:t>
        <a:bodyPr/>
        <a:lstStyle/>
        <a:p>
          <a:pPr>
            <a:buFont typeface="Arial" panose="020B0604020202020204" pitchFamily="34" charset="0"/>
            <a:buChar char="•"/>
          </a:pPr>
          <a:r>
            <a:rPr lang="en-US" b="0" i="0" dirty="0"/>
            <a:t>Object Recognition and Real-time Path Tracking</a:t>
          </a:r>
        </a:p>
      </dgm:t>
    </dgm:pt>
    <dgm:pt modelId="{ED028F65-FC88-4719-AB8B-617A00FBE0C1}" type="parTrans" cxnId="{FC52EF20-2070-413F-9C75-3B5A04CCE19C}">
      <dgm:prSet/>
      <dgm:spPr/>
      <dgm:t>
        <a:bodyPr/>
        <a:lstStyle/>
        <a:p>
          <a:endParaRPr lang="en-US"/>
        </a:p>
      </dgm:t>
    </dgm:pt>
    <dgm:pt modelId="{023CE46A-F514-4743-B042-DB3A7CAB9FF5}" type="sibTrans" cxnId="{FC52EF20-2070-413F-9C75-3B5A04CCE19C}">
      <dgm:prSet/>
      <dgm:spPr/>
      <dgm:t>
        <a:bodyPr/>
        <a:lstStyle/>
        <a:p>
          <a:endParaRPr lang="en-US"/>
        </a:p>
      </dgm:t>
    </dgm:pt>
    <dgm:pt modelId="{E222B6D9-DA1D-4150-9B9F-F194D6C62267}">
      <dgm:prSet/>
      <dgm:spPr/>
      <dgm:t>
        <a:bodyPr/>
        <a:lstStyle/>
        <a:p>
          <a:pPr>
            <a:buFont typeface="Arial" panose="020B0604020202020204" pitchFamily="34" charset="0"/>
            <a:buChar char="•"/>
          </a:pPr>
          <a:r>
            <a:rPr lang="en-US" b="0" i="0" dirty="0"/>
            <a:t>Avoidance of Obstacles for Safe and Reliable Operations</a:t>
          </a:r>
        </a:p>
      </dgm:t>
    </dgm:pt>
    <dgm:pt modelId="{23E58E9C-ED3C-4CE5-A982-230AC6EFB0D6}" type="parTrans" cxnId="{EA4BC1C9-DB11-48DB-B8FE-4288CCE2B0D1}">
      <dgm:prSet/>
      <dgm:spPr/>
      <dgm:t>
        <a:bodyPr/>
        <a:lstStyle/>
        <a:p>
          <a:endParaRPr lang="en-US"/>
        </a:p>
      </dgm:t>
    </dgm:pt>
    <dgm:pt modelId="{9122D778-420A-4AED-BD26-EC1797ED8329}" type="sibTrans" cxnId="{EA4BC1C9-DB11-48DB-B8FE-4288CCE2B0D1}">
      <dgm:prSet/>
      <dgm:spPr/>
      <dgm:t>
        <a:bodyPr/>
        <a:lstStyle/>
        <a:p>
          <a:endParaRPr lang="en-US"/>
        </a:p>
      </dgm:t>
    </dgm:pt>
    <dgm:pt modelId="{75DD6358-53AB-46D9-BF60-BCB683F7DEE9}">
      <dgm:prSet/>
      <dgm:spPr/>
      <dgm:t>
        <a:bodyPr/>
        <a:lstStyle/>
        <a:p>
          <a:pPr>
            <a:buFont typeface="Arial" panose="020B0604020202020204" pitchFamily="34" charset="0"/>
            <a:buChar char="•"/>
          </a:pPr>
          <a:r>
            <a:rPr lang="en-US" b="0" i="0" dirty="0"/>
            <a:t>Embrace Autonomy: Enabling Autonomous and Semi-Autonomous Operations</a:t>
          </a:r>
        </a:p>
      </dgm:t>
    </dgm:pt>
    <dgm:pt modelId="{31EEB319-CF28-466D-8DC3-45F1006CF98F}" type="parTrans" cxnId="{D96D6E20-079C-4633-BE7B-17253ACF5075}">
      <dgm:prSet/>
      <dgm:spPr/>
      <dgm:t>
        <a:bodyPr/>
        <a:lstStyle/>
        <a:p>
          <a:endParaRPr lang="en-US"/>
        </a:p>
      </dgm:t>
    </dgm:pt>
    <dgm:pt modelId="{A01278F3-32F2-4072-9D25-A79DE218DDED}" type="sibTrans" cxnId="{D96D6E20-079C-4633-BE7B-17253ACF5075}">
      <dgm:prSet/>
      <dgm:spPr/>
      <dgm:t>
        <a:bodyPr/>
        <a:lstStyle/>
        <a:p>
          <a:endParaRPr lang="en-US"/>
        </a:p>
      </dgm:t>
    </dgm:pt>
    <dgm:pt modelId="{C00DDCBF-D69E-45F9-A87F-6171EADF0E14}">
      <dgm:prSet/>
      <dgm:spPr/>
      <dgm:t>
        <a:bodyPr/>
        <a:lstStyle/>
        <a:p>
          <a:pPr>
            <a:buFont typeface="Arial" panose="020B0604020202020204" pitchFamily="34" charset="0"/>
            <a:buChar char="•"/>
          </a:pPr>
          <a:r>
            <a:rPr lang="en-US" b="0" i="0" dirty="0"/>
            <a:t>Effortless and Efficient Navigation for Increased Productivity</a:t>
          </a:r>
        </a:p>
      </dgm:t>
    </dgm:pt>
    <dgm:pt modelId="{15F62090-6AA8-45C0-9DAA-BF42CFD984AB}" type="parTrans" cxnId="{105EE032-4E62-4F98-ACED-4955D706066B}">
      <dgm:prSet/>
      <dgm:spPr/>
      <dgm:t>
        <a:bodyPr/>
        <a:lstStyle/>
        <a:p>
          <a:endParaRPr lang="en-US"/>
        </a:p>
      </dgm:t>
    </dgm:pt>
    <dgm:pt modelId="{DBD97AFA-60D7-450C-8327-5B4BFA55F094}" type="sibTrans" cxnId="{105EE032-4E62-4F98-ACED-4955D706066B}">
      <dgm:prSet/>
      <dgm:spPr/>
      <dgm:t>
        <a:bodyPr/>
        <a:lstStyle/>
        <a:p>
          <a:endParaRPr lang="en-US"/>
        </a:p>
      </dgm:t>
    </dgm:pt>
    <dgm:pt modelId="{E1B4CB7C-2633-4100-8CE0-531533140E84}">
      <dgm:prSet/>
      <dgm:spPr/>
      <dgm:t>
        <a:bodyPr/>
        <a:lstStyle/>
        <a:p>
          <a:pPr>
            <a:buFont typeface="Arial" panose="020B0604020202020204" pitchFamily="34" charset="0"/>
            <a:buChar char="•"/>
          </a:pPr>
          <a:r>
            <a:rPr lang="en-US" b="0" i="0" dirty="0"/>
            <a:t>Data for Optimization: Data Collection, Aggregation, and Exploitation</a:t>
          </a:r>
        </a:p>
      </dgm:t>
    </dgm:pt>
    <dgm:pt modelId="{65711A66-CB7B-453E-958A-A470E723BA89}" type="parTrans" cxnId="{F130434E-B96B-486B-B087-FFA27052F26C}">
      <dgm:prSet/>
      <dgm:spPr/>
      <dgm:t>
        <a:bodyPr/>
        <a:lstStyle/>
        <a:p>
          <a:endParaRPr lang="en-US"/>
        </a:p>
      </dgm:t>
    </dgm:pt>
    <dgm:pt modelId="{8EF9FD50-CBFE-4C80-A019-25C463D0866E}" type="sibTrans" cxnId="{F130434E-B96B-486B-B087-FFA27052F26C}">
      <dgm:prSet/>
      <dgm:spPr/>
      <dgm:t>
        <a:bodyPr/>
        <a:lstStyle/>
        <a:p>
          <a:endParaRPr lang="en-US"/>
        </a:p>
      </dgm:t>
    </dgm:pt>
    <dgm:pt modelId="{35EDBD7E-6A35-42D3-B86D-36A1DA765337}">
      <dgm:prSet/>
      <dgm:spPr/>
      <dgm:t>
        <a:bodyPr/>
        <a:lstStyle/>
        <a:p>
          <a:pPr>
            <a:buFont typeface="Arial" panose="020B0604020202020204" pitchFamily="34" charset="0"/>
            <a:buChar char="•"/>
          </a:pPr>
          <a:r>
            <a:rPr lang="en-US" b="0" i="0" dirty="0"/>
            <a:t>Unlocking Insights and Driving Continuous Improvement</a:t>
          </a:r>
        </a:p>
      </dgm:t>
    </dgm:pt>
    <dgm:pt modelId="{0C952044-32C9-4EF5-AF69-01011B9206BC}" type="parTrans" cxnId="{D5A9DDD9-30BA-4CD7-B527-2D820B3CE800}">
      <dgm:prSet/>
      <dgm:spPr/>
      <dgm:t>
        <a:bodyPr/>
        <a:lstStyle/>
        <a:p>
          <a:endParaRPr lang="en-US"/>
        </a:p>
      </dgm:t>
    </dgm:pt>
    <dgm:pt modelId="{994B7C7E-D0DA-422D-8DE4-05D057BDD1EA}" type="sibTrans" cxnId="{D5A9DDD9-30BA-4CD7-B527-2D820B3CE800}">
      <dgm:prSet/>
      <dgm:spPr/>
      <dgm:t>
        <a:bodyPr/>
        <a:lstStyle/>
        <a:p>
          <a:endParaRPr lang="en-US"/>
        </a:p>
      </dgm:t>
    </dgm:pt>
    <dgm:pt modelId="{8164D94D-0019-4D08-B169-AAD3F1D6F103}" type="pres">
      <dgm:prSet presAssocID="{0F9D753F-5B14-4889-BA7D-9EE029667E07}" presName="linear" presStyleCnt="0">
        <dgm:presLayoutVars>
          <dgm:animLvl val="lvl"/>
          <dgm:resizeHandles val="exact"/>
        </dgm:presLayoutVars>
      </dgm:prSet>
      <dgm:spPr/>
    </dgm:pt>
    <dgm:pt modelId="{9ECD21EC-BEF9-47F6-B833-BAADD6832145}" type="pres">
      <dgm:prSet presAssocID="{3139392B-A12F-4C02-BC9B-1587E3D1C043}" presName="parentText" presStyleLbl="node1" presStyleIdx="0" presStyleCnt="2">
        <dgm:presLayoutVars>
          <dgm:chMax val="0"/>
          <dgm:bulletEnabled val="1"/>
        </dgm:presLayoutVars>
      </dgm:prSet>
      <dgm:spPr/>
    </dgm:pt>
    <dgm:pt modelId="{F3FCA7CD-61BE-4228-8547-60B7CF2C1648}" type="pres">
      <dgm:prSet presAssocID="{3139392B-A12F-4C02-BC9B-1587E3D1C043}" presName="childText" presStyleLbl="revTx" presStyleIdx="0" presStyleCnt="2">
        <dgm:presLayoutVars>
          <dgm:bulletEnabled val="1"/>
        </dgm:presLayoutVars>
      </dgm:prSet>
      <dgm:spPr/>
    </dgm:pt>
    <dgm:pt modelId="{1D1F5E6B-F3A8-48D6-ADD8-587B3337AF09}" type="pres">
      <dgm:prSet presAssocID="{88A622A2-E2E9-4806-8FD1-79106569BA88}" presName="parentText" presStyleLbl="node1" presStyleIdx="1" presStyleCnt="2">
        <dgm:presLayoutVars>
          <dgm:chMax val="0"/>
          <dgm:bulletEnabled val="1"/>
        </dgm:presLayoutVars>
      </dgm:prSet>
      <dgm:spPr/>
    </dgm:pt>
    <dgm:pt modelId="{293D4020-FB01-407E-9BC4-37A7FA301E1E}" type="pres">
      <dgm:prSet presAssocID="{88A622A2-E2E9-4806-8FD1-79106569BA88}" presName="childText" presStyleLbl="revTx" presStyleIdx="1" presStyleCnt="2">
        <dgm:presLayoutVars>
          <dgm:bulletEnabled val="1"/>
        </dgm:presLayoutVars>
      </dgm:prSet>
      <dgm:spPr/>
    </dgm:pt>
  </dgm:ptLst>
  <dgm:cxnLst>
    <dgm:cxn modelId="{7CA2D508-2113-4E1D-8899-74AED34E73B5}" type="presOf" srcId="{E23AFDBB-9D18-4F83-86D0-9CA3E575E770}" destId="{F3FCA7CD-61BE-4228-8547-60B7CF2C1648}" srcOrd="0" destOrd="2" presId="urn:microsoft.com/office/officeart/2005/8/layout/vList2"/>
    <dgm:cxn modelId="{BC93510D-5E01-4A2A-8217-56BDF2BB0235}" type="presOf" srcId="{0CC1207B-BA54-4F50-BB6B-52954C749555}" destId="{F3FCA7CD-61BE-4228-8547-60B7CF2C1648}" srcOrd="0" destOrd="3" presId="urn:microsoft.com/office/officeart/2005/8/layout/vList2"/>
    <dgm:cxn modelId="{87466115-B602-4F65-ABD6-7939B50F9BD7}" type="presOf" srcId="{0F9D753F-5B14-4889-BA7D-9EE029667E07}" destId="{8164D94D-0019-4D08-B169-AAD3F1D6F103}" srcOrd="0" destOrd="0" presId="urn:microsoft.com/office/officeart/2005/8/layout/vList2"/>
    <dgm:cxn modelId="{3AFDD917-BD67-46CB-A90C-2F5DF8CDB5F9}" srcId="{3139392B-A12F-4C02-BC9B-1587E3D1C043}" destId="{1EF7F036-4459-4E01-BDDF-C85174106098}" srcOrd="0" destOrd="0" parTransId="{D02BA368-C762-418B-B5C7-CC020536AFD0}" sibTransId="{828F7D7D-60D2-4CD9-AE27-C9DEAC2757AB}"/>
    <dgm:cxn modelId="{6B482E1E-272A-4AAB-9B1F-E53BC1208C3A}" type="presOf" srcId="{E1B4CB7C-2633-4100-8CE0-531533140E84}" destId="{293D4020-FB01-407E-9BC4-37A7FA301E1E}" srcOrd="0" destOrd="5" presId="urn:microsoft.com/office/officeart/2005/8/layout/vList2"/>
    <dgm:cxn modelId="{45ACFC1F-4491-4EFA-9CAC-59F9A2ADB64C}" srcId="{3139392B-A12F-4C02-BC9B-1587E3D1C043}" destId="{E23AFDBB-9D18-4F83-86D0-9CA3E575E770}" srcOrd="1" destOrd="0" parTransId="{8A9C286E-2541-4BD8-81BB-327F31FE1AEC}" sibTransId="{B5D4D772-9238-4EB2-BE92-D51489277E79}"/>
    <dgm:cxn modelId="{D96D6E20-079C-4633-BE7B-17253ACF5075}" srcId="{88A622A2-E2E9-4806-8FD1-79106569BA88}" destId="{75DD6358-53AB-46D9-BF60-BCB683F7DEE9}" srcOrd="1" destOrd="0" parTransId="{31EEB319-CF28-466D-8DC3-45F1006CF98F}" sibTransId="{A01278F3-32F2-4072-9D25-A79DE218DDED}"/>
    <dgm:cxn modelId="{FC52EF20-2070-413F-9C75-3B5A04CCE19C}" srcId="{CE6BFED0-C3FA-4BA7-B5B1-266C56D72297}" destId="{3A03CC22-BCA1-4098-820D-395AF19FF9F9}" srcOrd="0" destOrd="0" parTransId="{ED028F65-FC88-4719-AB8B-617A00FBE0C1}" sibTransId="{023CE46A-F514-4743-B042-DB3A7CAB9FF5}"/>
    <dgm:cxn modelId="{26191221-314F-4440-A4AF-FF1B7EFDE977}" srcId="{0F9D753F-5B14-4889-BA7D-9EE029667E07}" destId="{3139392B-A12F-4C02-BC9B-1587E3D1C043}" srcOrd="0" destOrd="0" parTransId="{230E1526-9FD4-4321-8AAC-EBCBCAF55633}" sibTransId="{1BEB7046-5306-4233-84C0-B8B35693F6D7}"/>
    <dgm:cxn modelId="{FCD7E922-97D2-40D6-B589-0C92B80C996C}" srcId="{1EF7F036-4459-4E01-BDDF-C85174106098}" destId="{76AC9F68-227D-4C73-8850-1A8E9991CDB1}" srcOrd="0" destOrd="0" parTransId="{D6ACD899-4B9F-436E-98A4-743768F6B97C}" sibTransId="{B968B234-605D-4E27-9D3E-1721B82C2148}"/>
    <dgm:cxn modelId="{E2E0B632-7F0D-4E72-B912-CCBAC41B265A}" type="presOf" srcId="{C00DDCBF-D69E-45F9-A87F-6171EADF0E14}" destId="{293D4020-FB01-407E-9BC4-37A7FA301E1E}" srcOrd="0" destOrd="4" presId="urn:microsoft.com/office/officeart/2005/8/layout/vList2"/>
    <dgm:cxn modelId="{105EE032-4E62-4F98-ACED-4955D706066B}" srcId="{75DD6358-53AB-46D9-BF60-BCB683F7DEE9}" destId="{C00DDCBF-D69E-45F9-A87F-6171EADF0E14}" srcOrd="0" destOrd="0" parTransId="{15F62090-6AA8-45C0-9DAA-BF42CFD984AB}" sibTransId="{DBD97AFA-60D7-450C-8327-5B4BFA55F094}"/>
    <dgm:cxn modelId="{08A3C53B-7CF4-4BD9-97FE-E699248669D1}" srcId="{0F9D753F-5B14-4889-BA7D-9EE029667E07}" destId="{88A622A2-E2E9-4806-8FD1-79106569BA88}" srcOrd="1" destOrd="0" parTransId="{7A236E5E-49A4-4260-9DE8-C08F259F2982}" sibTransId="{C1139170-D825-450F-8042-257D429207B1}"/>
    <dgm:cxn modelId="{10E88E6A-0FCD-4CDD-9F9C-ED243B8367AB}" type="presOf" srcId="{88A622A2-E2E9-4806-8FD1-79106569BA88}" destId="{1D1F5E6B-F3A8-48D6-ADD8-587B3337AF09}" srcOrd="0" destOrd="0" presId="urn:microsoft.com/office/officeart/2005/8/layout/vList2"/>
    <dgm:cxn modelId="{F130434E-B96B-486B-B087-FFA27052F26C}" srcId="{88A622A2-E2E9-4806-8FD1-79106569BA88}" destId="{E1B4CB7C-2633-4100-8CE0-531533140E84}" srcOrd="2" destOrd="0" parTransId="{65711A66-CB7B-453E-958A-A470E723BA89}" sibTransId="{8EF9FD50-CBFE-4C80-A019-25C463D0866E}"/>
    <dgm:cxn modelId="{68F4994F-C552-47C6-B4D4-528F6F1FEDCE}" type="presOf" srcId="{76AC9F68-227D-4C73-8850-1A8E9991CDB1}" destId="{F3FCA7CD-61BE-4228-8547-60B7CF2C1648}" srcOrd="0" destOrd="1" presId="urn:microsoft.com/office/officeart/2005/8/layout/vList2"/>
    <dgm:cxn modelId="{7D2C1E77-ADAB-4029-A936-8AE7A8679A3A}" type="presOf" srcId="{E222B6D9-DA1D-4150-9B9F-F194D6C62267}" destId="{293D4020-FB01-407E-9BC4-37A7FA301E1E}" srcOrd="0" destOrd="2" presId="urn:microsoft.com/office/officeart/2005/8/layout/vList2"/>
    <dgm:cxn modelId="{2645FC7A-21F3-4668-B4C3-BC84BB7055FD}" type="presOf" srcId="{CE6BFED0-C3FA-4BA7-B5B1-266C56D72297}" destId="{293D4020-FB01-407E-9BC4-37A7FA301E1E}" srcOrd="0" destOrd="0" presId="urn:microsoft.com/office/officeart/2005/8/layout/vList2"/>
    <dgm:cxn modelId="{B55ECC8A-4626-4BAF-BADC-45D4BF1D317C}" type="presOf" srcId="{75DD6358-53AB-46D9-BF60-BCB683F7DEE9}" destId="{293D4020-FB01-407E-9BC4-37A7FA301E1E}" srcOrd="0" destOrd="3" presId="urn:microsoft.com/office/officeart/2005/8/layout/vList2"/>
    <dgm:cxn modelId="{340D0991-FAFD-4E0D-905B-C1F4206D9CF1}" type="presOf" srcId="{3139392B-A12F-4C02-BC9B-1587E3D1C043}" destId="{9ECD21EC-BEF9-47F6-B833-BAADD6832145}" srcOrd="0" destOrd="0" presId="urn:microsoft.com/office/officeart/2005/8/layout/vList2"/>
    <dgm:cxn modelId="{BAF7FA97-C0FF-4B43-83AD-6CFED358DD96}" type="presOf" srcId="{1EF7F036-4459-4E01-BDDF-C85174106098}" destId="{F3FCA7CD-61BE-4228-8547-60B7CF2C1648}" srcOrd="0" destOrd="0" presId="urn:microsoft.com/office/officeart/2005/8/layout/vList2"/>
    <dgm:cxn modelId="{4EC7DFAE-1164-4AA4-91C3-1709C1D7E64A}" type="presOf" srcId="{35EDBD7E-6A35-42D3-B86D-36A1DA765337}" destId="{293D4020-FB01-407E-9BC4-37A7FA301E1E}" srcOrd="0" destOrd="6" presId="urn:microsoft.com/office/officeart/2005/8/layout/vList2"/>
    <dgm:cxn modelId="{9D10FBC2-BE56-4B63-9584-FC29D7A1E26D}" srcId="{88A622A2-E2E9-4806-8FD1-79106569BA88}" destId="{CE6BFED0-C3FA-4BA7-B5B1-266C56D72297}" srcOrd="0" destOrd="0" parTransId="{A462B054-9198-427F-91F7-A954508BF0EA}" sibTransId="{10AFCE5A-7BEC-429E-B896-B3B318DCE6E0}"/>
    <dgm:cxn modelId="{EA4BC1C9-DB11-48DB-B8FE-4288CCE2B0D1}" srcId="{CE6BFED0-C3FA-4BA7-B5B1-266C56D72297}" destId="{E222B6D9-DA1D-4150-9B9F-F194D6C62267}" srcOrd="1" destOrd="0" parTransId="{23E58E9C-ED3C-4CE5-A982-230AC6EFB0D6}" sibTransId="{9122D778-420A-4AED-BD26-EC1797ED8329}"/>
    <dgm:cxn modelId="{D5A9DDD9-30BA-4CD7-B527-2D820B3CE800}" srcId="{E1B4CB7C-2633-4100-8CE0-531533140E84}" destId="{35EDBD7E-6A35-42D3-B86D-36A1DA765337}" srcOrd="0" destOrd="0" parTransId="{0C952044-32C9-4EF5-AF69-01011B9206BC}" sibTransId="{994B7C7E-D0DA-422D-8DE4-05D057BDD1EA}"/>
    <dgm:cxn modelId="{242610E1-35ED-4859-BB5A-8A5BC0554242}" srcId="{E23AFDBB-9D18-4F83-86D0-9CA3E575E770}" destId="{0CC1207B-BA54-4F50-BB6B-52954C749555}" srcOrd="0" destOrd="0" parTransId="{66FE2275-D749-4032-B510-4DFB829BFDC9}" sibTransId="{4B5AFF1A-626E-488A-BBB7-8C5A3E4743C1}"/>
    <dgm:cxn modelId="{D3ECA9FE-B5AF-4F8C-948B-3F5FB4D4B177}" type="presOf" srcId="{3A03CC22-BCA1-4098-820D-395AF19FF9F9}" destId="{293D4020-FB01-407E-9BC4-37A7FA301E1E}" srcOrd="0" destOrd="1" presId="urn:microsoft.com/office/officeart/2005/8/layout/vList2"/>
    <dgm:cxn modelId="{A442A55C-DFD4-4C41-BDDC-DBFD3E0A107C}" type="presParOf" srcId="{8164D94D-0019-4D08-B169-AAD3F1D6F103}" destId="{9ECD21EC-BEF9-47F6-B833-BAADD6832145}" srcOrd="0" destOrd="0" presId="urn:microsoft.com/office/officeart/2005/8/layout/vList2"/>
    <dgm:cxn modelId="{7BE2DCC7-8FFB-4310-801D-F5F92849CD34}" type="presParOf" srcId="{8164D94D-0019-4D08-B169-AAD3F1D6F103}" destId="{F3FCA7CD-61BE-4228-8547-60B7CF2C1648}" srcOrd="1" destOrd="0" presId="urn:microsoft.com/office/officeart/2005/8/layout/vList2"/>
    <dgm:cxn modelId="{BFDF9EC0-1D86-41DC-A364-9CA9DF05F9CC}" type="presParOf" srcId="{8164D94D-0019-4D08-B169-AAD3F1D6F103}" destId="{1D1F5E6B-F3A8-48D6-ADD8-587B3337AF09}" srcOrd="2" destOrd="0" presId="urn:microsoft.com/office/officeart/2005/8/layout/vList2"/>
    <dgm:cxn modelId="{1CDE2D47-75DC-4F36-BF2F-58EC43040D19}" type="presParOf" srcId="{8164D94D-0019-4D08-B169-AAD3F1D6F103}" destId="{293D4020-FB01-407E-9BC4-37A7FA301E1E}"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8D5923-DF09-443E-B14D-DF8FA020D803}"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8B28E0CE-D5B6-4DEE-99B4-A9EEF84A3F40}">
      <dgm:prSet custT="1"/>
      <dgm:spPr/>
      <dgm:t>
        <a:bodyPr/>
        <a:lstStyle/>
        <a:p>
          <a:r>
            <a:rPr lang="en-US" sz="2000" b="0" i="0" dirty="0"/>
            <a:t>Empowering the Future with Solid State Battery Technology</a:t>
          </a:r>
          <a:endParaRPr lang="en-US" sz="2000" dirty="0"/>
        </a:p>
      </dgm:t>
    </dgm:pt>
    <dgm:pt modelId="{F88D461B-7EE0-43AC-B068-D44013E51353}" type="parTrans" cxnId="{31CC17D1-3A1C-41C3-98E5-1FA80BF7C38B}">
      <dgm:prSet/>
      <dgm:spPr/>
      <dgm:t>
        <a:bodyPr/>
        <a:lstStyle/>
        <a:p>
          <a:endParaRPr lang="en-US" sz="2000"/>
        </a:p>
      </dgm:t>
    </dgm:pt>
    <dgm:pt modelId="{886354E4-AC04-4DFB-8146-43D2EBD13A07}" type="sibTrans" cxnId="{31CC17D1-3A1C-41C3-98E5-1FA80BF7C38B}">
      <dgm:prSet/>
      <dgm:spPr/>
      <dgm:t>
        <a:bodyPr/>
        <a:lstStyle/>
        <a:p>
          <a:endParaRPr lang="en-US" sz="2000"/>
        </a:p>
      </dgm:t>
    </dgm:pt>
    <dgm:pt modelId="{39C21D00-EAB9-4B9C-ACAE-94AD1CC41C5E}">
      <dgm:prSet custT="1"/>
      <dgm:spPr/>
      <dgm:t>
        <a:bodyPr/>
        <a:lstStyle/>
        <a:p>
          <a:r>
            <a:rPr lang="en-US" sz="2000" b="0" i="0" dirty="0"/>
            <a:t>Electrification Adoption through Innovative Retrofit Designs</a:t>
          </a:r>
          <a:endParaRPr lang="en-US" sz="2000" dirty="0"/>
        </a:p>
      </dgm:t>
    </dgm:pt>
    <dgm:pt modelId="{0784CF45-EC09-48CF-A4D7-8CD8E024EBBA}" type="parTrans" cxnId="{BE00E559-E228-463A-A7CD-23CB9CF08122}">
      <dgm:prSet/>
      <dgm:spPr/>
      <dgm:t>
        <a:bodyPr/>
        <a:lstStyle/>
        <a:p>
          <a:endParaRPr lang="en-US" sz="2000"/>
        </a:p>
      </dgm:t>
    </dgm:pt>
    <dgm:pt modelId="{3CE71FAE-20AF-4A4C-9DA4-32149C6BDBBB}" type="sibTrans" cxnId="{BE00E559-E228-463A-A7CD-23CB9CF08122}">
      <dgm:prSet/>
      <dgm:spPr/>
      <dgm:t>
        <a:bodyPr/>
        <a:lstStyle/>
        <a:p>
          <a:endParaRPr lang="en-US" sz="2000"/>
        </a:p>
      </dgm:t>
    </dgm:pt>
    <dgm:pt modelId="{8E13FA35-823F-433C-BC40-A7FE8299CF66}">
      <dgm:prSet custT="1"/>
      <dgm:spPr/>
      <dgm:t>
        <a:bodyPr/>
        <a:lstStyle/>
        <a:p>
          <a:r>
            <a:rPr lang="en-US" sz="2000" b="0" i="0" dirty="0"/>
            <a:t>Unleashing the Potential of Ancillary Marine Products</a:t>
          </a:r>
          <a:endParaRPr lang="en-US" sz="2000" dirty="0"/>
        </a:p>
      </dgm:t>
    </dgm:pt>
    <dgm:pt modelId="{6184138D-2DA2-4685-9DFE-8C8F99BF0CAD}" type="parTrans" cxnId="{B9681BB8-1A9B-4819-8178-4D9F9F4207EA}">
      <dgm:prSet/>
      <dgm:spPr/>
      <dgm:t>
        <a:bodyPr/>
        <a:lstStyle/>
        <a:p>
          <a:endParaRPr lang="en-US" sz="2000"/>
        </a:p>
      </dgm:t>
    </dgm:pt>
    <dgm:pt modelId="{54FEA123-9C89-410D-B82E-CC096A79089E}" type="sibTrans" cxnId="{B9681BB8-1A9B-4819-8178-4D9F9F4207EA}">
      <dgm:prSet/>
      <dgm:spPr/>
      <dgm:t>
        <a:bodyPr/>
        <a:lstStyle/>
        <a:p>
          <a:endParaRPr lang="en-US" sz="2000"/>
        </a:p>
      </dgm:t>
    </dgm:pt>
    <dgm:pt modelId="{07267112-F98B-4A46-ADC4-950E56F70149}">
      <dgm:prSet custT="1"/>
      <dgm:spPr/>
      <dgm:t>
        <a:bodyPr/>
        <a:lstStyle/>
        <a:p>
          <a:pPr>
            <a:buFont typeface="Arial" panose="020B0604020202020204" pitchFamily="34" charset="0"/>
            <a:buChar char="•"/>
          </a:pPr>
          <a:r>
            <a:rPr lang="en-US" sz="1600" b="0" i="0" dirty="0"/>
            <a:t>Revolutionary Solid-State Batteries: Redefining Energy Storage</a:t>
          </a:r>
        </a:p>
      </dgm:t>
    </dgm:pt>
    <dgm:pt modelId="{79AC9910-0EB7-4DEB-8001-73462F62D2A3}" type="parTrans" cxnId="{37668546-9541-498C-B49F-E977A2A64F06}">
      <dgm:prSet/>
      <dgm:spPr/>
      <dgm:t>
        <a:bodyPr/>
        <a:lstStyle/>
        <a:p>
          <a:endParaRPr lang="en-US" sz="2000"/>
        </a:p>
      </dgm:t>
    </dgm:pt>
    <dgm:pt modelId="{9F9440F2-10E8-482C-94C8-167307AFE87F}" type="sibTrans" cxnId="{37668546-9541-498C-B49F-E977A2A64F06}">
      <dgm:prSet/>
      <dgm:spPr/>
      <dgm:t>
        <a:bodyPr/>
        <a:lstStyle/>
        <a:p>
          <a:endParaRPr lang="en-US" sz="2000"/>
        </a:p>
      </dgm:t>
    </dgm:pt>
    <dgm:pt modelId="{E371880F-D519-453D-B051-1ED2D173D8EE}">
      <dgm:prSet custT="1"/>
      <dgm:spPr/>
      <dgm:t>
        <a:bodyPr/>
        <a:lstStyle/>
        <a:p>
          <a:pPr>
            <a:buFont typeface="Arial" panose="020B0604020202020204" pitchFamily="34" charset="0"/>
            <a:buChar char="•"/>
          </a:pPr>
          <a:r>
            <a:rPr lang="en-US" sz="1600" b="0" i="0" dirty="0"/>
            <a:t>Reduced Weight, Increased Capacities, and Enhanced I/O Rates</a:t>
          </a:r>
        </a:p>
      </dgm:t>
    </dgm:pt>
    <dgm:pt modelId="{70DA7C06-C3A1-4D3C-BA77-7177C2663452}" type="parTrans" cxnId="{75986F7A-4329-4520-8EDD-5F5D0E4F6B12}">
      <dgm:prSet/>
      <dgm:spPr/>
      <dgm:t>
        <a:bodyPr/>
        <a:lstStyle/>
        <a:p>
          <a:endParaRPr lang="en-US" sz="2000"/>
        </a:p>
      </dgm:t>
    </dgm:pt>
    <dgm:pt modelId="{15CBC5FF-3A7D-41CD-93B7-2D1FA8C87785}" type="sibTrans" cxnId="{75986F7A-4329-4520-8EDD-5F5D0E4F6B12}">
      <dgm:prSet/>
      <dgm:spPr/>
      <dgm:t>
        <a:bodyPr/>
        <a:lstStyle/>
        <a:p>
          <a:endParaRPr lang="en-US" sz="2000"/>
        </a:p>
      </dgm:t>
    </dgm:pt>
    <dgm:pt modelId="{35092BBE-C878-49DF-B4B1-FA29AEDFD610}">
      <dgm:prSet custT="1"/>
      <dgm:spPr/>
      <dgm:t>
        <a:bodyPr/>
        <a:lstStyle/>
        <a:p>
          <a:pPr>
            <a:buFont typeface="Arial" panose="020B0604020202020204" pitchFamily="34" charset="0"/>
            <a:buChar char="•"/>
          </a:pPr>
          <a:r>
            <a:rPr lang="en-US" sz="1600" b="0" i="0" dirty="0"/>
            <a:t>Embracing Safer and Environmentally Friendly Construction Materials</a:t>
          </a:r>
        </a:p>
      </dgm:t>
    </dgm:pt>
    <dgm:pt modelId="{F8FEAA9D-4621-4FC8-908E-A6BA6F1B850C}" type="parTrans" cxnId="{61C60773-25DB-403E-8C0E-BAE51EBD2FCE}">
      <dgm:prSet/>
      <dgm:spPr/>
      <dgm:t>
        <a:bodyPr/>
        <a:lstStyle/>
        <a:p>
          <a:endParaRPr lang="en-US" sz="2000"/>
        </a:p>
      </dgm:t>
    </dgm:pt>
    <dgm:pt modelId="{930005DE-5067-4393-9FEF-59AAE07DB9BC}" type="sibTrans" cxnId="{61C60773-25DB-403E-8C0E-BAE51EBD2FCE}">
      <dgm:prSet/>
      <dgm:spPr/>
      <dgm:t>
        <a:bodyPr/>
        <a:lstStyle/>
        <a:p>
          <a:endParaRPr lang="en-US" sz="2000"/>
        </a:p>
      </dgm:t>
    </dgm:pt>
    <dgm:pt modelId="{D701B85F-96C4-477F-968F-4AFF0F93973F}">
      <dgm:prSet custT="1"/>
      <dgm:spPr/>
      <dgm:t>
        <a:bodyPr/>
        <a:lstStyle/>
        <a:p>
          <a:pPr>
            <a:buFont typeface="Arial" panose="020B0604020202020204" pitchFamily="34" charset="0"/>
            <a:buChar char="•"/>
          </a:pPr>
          <a:r>
            <a:rPr lang="en-US" sz="1600" b="0" i="0" dirty="0"/>
            <a:t>Modular Pods for Seamless Integration: Unlocking Retrofit Possibilities</a:t>
          </a:r>
        </a:p>
      </dgm:t>
    </dgm:pt>
    <dgm:pt modelId="{5188CC4E-1053-4637-BEA2-F18EF3C4361C}" type="parTrans" cxnId="{E6090D27-234D-4D6B-B414-195689F32C73}">
      <dgm:prSet/>
      <dgm:spPr/>
      <dgm:t>
        <a:bodyPr/>
        <a:lstStyle/>
        <a:p>
          <a:endParaRPr lang="en-US" sz="2000"/>
        </a:p>
      </dgm:t>
    </dgm:pt>
    <dgm:pt modelId="{941283E2-D047-400E-8B30-DB4329107BD6}" type="sibTrans" cxnId="{E6090D27-234D-4D6B-B414-195689F32C73}">
      <dgm:prSet/>
      <dgm:spPr/>
      <dgm:t>
        <a:bodyPr/>
        <a:lstStyle/>
        <a:p>
          <a:endParaRPr lang="en-US" sz="2000"/>
        </a:p>
      </dgm:t>
    </dgm:pt>
    <dgm:pt modelId="{9FDF31AD-A023-4E98-BA92-54B18BAD3D9A}">
      <dgm:prSet custT="1"/>
      <dgm:spPr/>
      <dgm:t>
        <a:bodyPr/>
        <a:lstStyle/>
        <a:p>
          <a:pPr>
            <a:buFont typeface="Arial" panose="020B0604020202020204" pitchFamily="34" charset="0"/>
            <a:buChar char="•"/>
          </a:pPr>
          <a:r>
            <a:rPr lang="en-US" sz="1600" b="0" i="0" dirty="0"/>
            <a:t>Harnessing the Power of Interchangeable Components</a:t>
          </a:r>
        </a:p>
      </dgm:t>
    </dgm:pt>
    <dgm:pt modelId="{3AC6D324-8739-44B4-BAE2-84E7605623B2}" type="parTrans" cxnId="{804AB92E-EEE2-4D12-9785-6DD768BC196B}">
      <dgm:prSet/>
      <dgm:spPr/>
      <dgm:t>
        <a:bodyPr/>
        <a:lstStyle/>
        <a:p>
          <a:endParaRPr lang="en-US" sz="2000"/>
        </a:p>
      </dgm:t>
    </dgm:pt>
    <dgm:pt modelId="{1395C92E-7C3B-48F4-A8B0-E6429238C2BF}" type="sibTrans" cxnId="{804AB92E-EEE2-4D12-9785-6DD768BC196B}">
      <dgm:prSet/>
      <dgm:spPr/>
      <dgm:t>
        <a:bodyPr/>
        <a:lstStyle/>
        <a:p>
          <a:endParaRPr lang="en-US" sz="2000"/>
        </a:p>
      </dgm:t>
    </dgm:pt>
    <dgm:pt modelId="{3B71BA06-DAE9-4B54-9036-EDC0FD1793C9}">
      <dgm:prSet custT="1"/>
      <dgm:spPr/>
      <dgm:t>
        <a:bodyPr/>
        <a:lstStyle/>
        <a:p>
          <a:pPr>
            <a:buFont typeface="Arial" panose="020B0604020202020204" pitchFamily="34" charset="0"/>
            <a:buChar char="•"/>
          </a:pPr>
          <a:r>
            <a:rPr lang="en-US" sz="1600" b="0" i="0" dirty="0"/>
            <a:t>Custom Geometries 3D Printed On-Demand for Hull-Specific Upgrades</a:t>
          </a:r>
        </a:p>
      </dgm:t>
    </dgm:pt>
    <dgm:pt modelId="{90F27FA1-EFA7-48ED-978A-8949568E5FEF}" type="parTrans" cxnId="{A4BD591D-391E-4BF0-A7F9-F8E0565F6F1B}">
      <dgm:prSet/>
      <dgm:spPr/>
      <dgm:t>
        <a:bodyPr/>
        <a:lstStyle/>
        <a:p>
          <a:endParaRPr lang="en-US" sz="2000"/>
        </a:p>
      </dgm:t>
    </dgm:pt>
    <dgm:pt modelId="{35E357E9-E721-4C4C-A69A-AA72C8D92390}" type="sibTrans" cxnId="{A4BD591D-391E-4BF0-A7F9-F8E0565F6F1B}">
      <dgm:prSet/>
      <dgm:spPr/>
      <dgm:t>
        <a:bodyPr/>
        <a:lstStyle/>
        <a:p>
          <a:endParaRPr lang="en-US" sz="2000"/>
        </a:p>
      </dgm:t>
    </dgm:pt>
    <dgm:pt modelId="{2D6903CB-6646-4B0D-9189-FAB76861F370}">
      <dgm:prSet custT="1"/>
      <dgm:spPr/>
      <dgm:t>
        <a:bodyPr/>
        <a:lstStyle/>
        <a:p>
          <a:pPr>
            <a:buFont typeface="Arial" panose="020B0604020202020204" pitchFamily="34" charset="0"/>
            <a:buChar char="•"/>
          </a:pPr>
          <a:r>
            <a:rPr lang="en-US" sz="1600" b="0" i="0" dirty="0"/>
            <a:t>Sustainability with Recycled Ocean Plastics: Turning Waste into Value</a:t>
          </a:r>
        </a:p>
      </dgm:t>
    </dgm:pt>
    <dgm:pt modelId="{70192884-7953-41BE-9EE4-B7F64C8090B5}" type="parTrans" cxnId="{9FA99F5B-0995-4CD5-9240-2DA5EE673B87}">
      <dgm:prSet/>
      <dgm:spPr/>
      <dgm:t>
        <a:bodyPr/>
        <a:lstStyle/>
        <a:p>
          <a:endParaRPr lang="en-US" sz="2000"/>
        </a:p>
      </dgm:t>
    </dgm:pt>
    <dgm:pt modelId="{47FCF8F9-E0DF-4331-A3D2-D2BF0B9E9A43}" type="sibTrans" cxnId="{9FA99F5B-0995-4CD5-9240-2DA5EE673B87}">
      <dgm:prSet/>
      <dgm:spPr/>
      <dgm:t>
        <a:bodyPr/>
        <a:lstStyle/>
        <a:p>
          <a:endParaRPr lang="en-US" sz="2000"/>
        </a:p>
      </dgm:t>
    </dgm:pt>
    <dgm:pt modelId="{1C5008AE-948C-4A3A-A294-6973E035E625}">
      <dgm:prSet custT="1"/>
      <dgm:spPr/>
      <dgm:t>
        <a:bodyPr/>
        <a:lstStyle/>
        <a:p>
          <a:pPr>
            <a:buFont typeface="Arial" panose="020B0604020202020204" pitchFamily="34" charset="0"/>
            <a:buChar char="•"/>
          </a:pPr>
          <a:r>
            <a:rPr lang="en-US" sz="1600" b="0" i="0" dirty="0"/>
            <a:t>Upcycling Marine Waste into High-Quality Products</a:t>
          </a:r>
        </a:p>
      </dgm:t>
    </dgm:pt>
    <dgm:pt modelId="{ABF2C3A6-66C0-48A1-967F-F919DF8AA2EE}" type="parTrans" cxnId="{F0D6A561-7FD3-4F62-BADF-3137E90600FA}">
      <dgm:prSet/>
      <dgm:spPr/>
      <dgm:t>
        <a:bodyPr/>
        <a:lstStyle/>
        <a:p>
          <a:endParaRPr lang="en-US" sz="2000"/>
        </a:p>
      </dgm:t>
    </dgm:pt>
    <dgm:pt modelId="{1E1106C7-953F-46A3-A63B-F793C71C7C31}" type="sibTrans" cxnId="{F0D6A561-7FD3-4F62-BADF-3137E90600FA}">
      <dgm:prSet/>
      <dgm:spPr/>
      <dgm:t>
        <a:bodyPr/>
        <a:lstStyle/>
        <a:p>
          <a:endParaRPr lang="en-US" sz="2000"/>
        </a:p>
      </dgm:t>
    </dgm:pt>
    <dgm:pt modelId="{F25FD708-7A04-4D76-B17E-D13B820D7444}">
      <dgm:prSet custT="1"/>
      <dgm:spPr/>
      <dgm:t>
        <a:bodyPr/>
        <a:lstStyle/>
        <a:p>
          <a:pPr>
            <a:buFont typeface="Arial" panose="020B0604020202020204" pitchFamily="34" charset="0"/>
            <a:buChar char="•"/>
          </a:pPr>
          <a:r>
            <a:rPr lang="en-US" sz="1600" b="0" i="0" dirty="0"/>
            <a:t>Building Strong Marine Support Infrastructure (Floating Docks &amp; Buoys)</a:t>
          </a:r>
        </a:p>
      </dgm:t>
    </dgm:pt>
    <dgm:pt modelId="{EF8CF896-7D03-4E9C-A80A-BCB66EFF37AA}" type="parTrans" cxnId="{F22A1793-732B-428B-99DF-764221F185CB}">
      <dgm:prSet/>
      <dgm:spPr/>
      <dgm:t>
        <a:bodyPr/>
        <a:lstStyle/>
        <a:p>
          <a:endParaRPr lang="en-US" sz="2000"/>
        </a:p>
      </dgm:t>
    </dgm:pt>
    <dgm:pt modelId="{ABDB4887-2251-424C-9E6A-71540F6423AF}" type="sibTrans" cxnId="{F22A1793-732B-428B-99DF-764221F185CB}">
      <dgm:prSet/>
      <dgm:spPr/>
      <dgm:t>
        <a:bodyPr/>
        <a:lstStyle/>
        <a:p>
          <a:endParaRPr lang="en-US" sz="2000"/>
        </a:p>
      </dgm:t>
    </dgm:pt>
    <dgm:pt modelId="{7EBF32E3-D2FF-493C-8591-2A884041E439}" type="pres">
      <dgm:prSet presAssocID="{D88D5923-DF09-443E-B14D-DF8FA020D803}" presName="linear" presStyleCnt="0">
        <dgm:presLayoutVars>
          <dgm:animLvl val="lvl"/>
          <dgm:resizeHandles val="exact"/>
        </dgm:presLayoutVars>
      </dgm:prSet>
      <dgm:spPr/>
    </dgm:pt>
    <dgm:pt modelId="{C9DDD7E7-303C-46C8-B5AE-73D6B96291C6}" type="pres">
      <dgm:prSet presAssocID="{8B28E0CE-D5B6-4DEE-99B4-A9EEF84A3F40}" presName="parentText" presStyleLbl="node1" presStyleIdx="0" presStyleCnt="3" custLinFactNeighborX="-1232" custLinFactNeighborY="-37424">
        <dgm:presLayoutVars>
          <dgm:chMax val="0"/>
          <dgm:bulletEnabled val="1"/>
        </dgm:presLayoutVars>
      </dgm:prSet>
      <dgm:spPr/>
    </dgm:pt>
    <dgm:pt modelId="{C4B7B8F7-B3F9-4330-82EC-40770B8B30E9}" type="pres">
      <dgm:prSet presAssocID="{8B28E0CE-D5B6-4DEE-99B4-A9EEF84A3F40}" presName="childText" presStyleLbl="revTx" presStyleIdx="0" presStyleCnt="3" custScaleY="102951">
        <dgm:presLayoutVars>
          <dgm:bulletEnabled val="1"/>
        </dgm:presLayoutVars>
      </dgm:prSet>
      <dgm:spPr/>
    </dgm:pt>
    <dgm:pt modelId="{9BB0210D-1B3F-433A-B029-5C4E658712E4}" type="pres">
      <dgm:prSet presAssocID="{39C21D00-EAB9-4B9C-ACAE-94AD1CC41C5E}" presName="parentText" presStyleLbl="node1" presStyleIdx="1" presStyleCnt="3" custScaleY="68577">
        <dgm:presLayoutVars>
          <dgm:chMax val="0"/>
          <dgm:bulletEnabled val="1"/>
        </dgm:presLayoutVars>
      </dgm:prSet>
      <dgm:spPr/>
    </dgm:pt>
    <dgm:pt modelId="{4B64069C-B7A7-45BA-BB80-4E953E30AADA}" type="pres">
      <dgm:prSet presAssocID="{39C21D00-EAB9-4B9C-ACAE-94AD1CC41C5E}" presName="childText" presStyleLbl="revTx" presStyleIdx="1" presStyleCnt="3" custScaleY="95189">
        <dgm:presLayoutVars>
          <dgm:bulletEnabled val="1"/>
        </dgm:presLayoutVars>
      </dgm:prSet>
      <dgm:spPr/>
    </dgm:pt>
    <dgm:pt modelId="{C7A8A08F-BA35-4AF4-8315-43A77212815B}" type="pres">
      <dgm:prSet presAssocID="{8E13FA35-823F-433C-BC40-A7FE8299CF66}" presName="parentText" presStyleLbl="node1" presStyleIdx="2" presStyleCnt="3" custScaleY="58469">
        <dgm:presLayoutVars>
          <dgm:chMax val="0"/>
          <dgm:bulletEnabled val="1"/>
        </dgm:presLayoutVars>
      </dgm:prSet>
      <dgm:spPr/>
    </dgm:pt>
    <dgm:pt modelId="{7370F846-3504-482D-855C-A0975BAF6E95}" type="pres">
      <dgm:prSet presAssocID="{8E13FA35-823F-433C-BC40-A7FE8299CF66}" presName="childText" presStyleLbl="revTx" presStyleIdx="2" presStyleCnt="3" custScaleY="94008">
        <dgm:presLayoutVars>
          <dgm:bulletEnabled val="1"/>
        </dgm:presLayoutVars>
      </dgm:prSet>
      <dgm:spPr/>
    </dgm:pt>
  </dgm:ptLst>
  <dgm:cxnLst>
    <dgm:cxn modelId="{7B853B16-A0BF-494E-9357-0E11F8219466}" type="presOf" srcId="{2D6903CB-6646-4B0D-9189-FAB76861F370}" destId="{7370F846-3504-482D-855C-A0975BAF6E95}" srcOrd="0" destOrd="0" presId="urn:microsoft.com/office/officeart/2005/8/layout/vList2"/>
    <dgm:cxn modelId="{A4BD591D-391E-4BF0-A7F9-F8E0565F6F1B}" srcId="{D701B85F-96C4-477F-968F-4AFF0F93973F}" destId="{3B71BA06-DAE9-4B54-9036-EDC0FD1793C9}" srcOrd="1" destOrd="0" parTransId="{90F27FA1-EFA7-48ED-978A-8949568E5FEF}" sibTransId="{35E357E9-E721-4C4C-A69A-AA72C8D92390}"/>
    <dgm:cxn modelId="{EF7DCC25-87ED-4B8C-B91F-CB4DEE437992}" type="presOf" srcId="{D88D5923-DF09-443E-B14D-DF8FA020D803}" destId="{7EBF32E3-D2FF-493C-8591-2A884041E439}" srcOrd="0" destOrd="0" presId="urn:microsoft.com/office/officeart/2005/8/layout/vList2"/>
    <dgm:cxn modelId="{E6090D27-234D-4D6B-B414-195689F32C73}" srcId="{39C21D00-EAB9-4B9C-ACAE-94AD1CC41C5E}" destId="{D701B85F-96C4-477F-968F-4AFF0F93973F}" srcOrd="0" destOrd="0" parTransId="{5188CC4E-1053-4637-BEA2-F18EF3C4361C}" sibTransId="{941283E2-D047-400E-8B30-DB4329107BD6}"/>
    <dgm:cxn modelId="{804AB92E-EEE2-4D12-9785-6DD768BC196B}" srcId="{D701B85F-96C4-477F-968F-4AFF0F93973F}" destId="{9FDF31AD-A023-4E98-BA92-54B18BAD3D9A}" srcOrd="0" destOrd="0" parTransId="{3AC6D324-8739-44B4-BAE2-84E7605623B2}" sibTransId="{1395C92E-7C3B-48F4-A8B0-E6429238C2BF}"/>
    <dgm:cxn modelId="{529A493E-010E-4A6A-9BAC-EFBFFC431908}" type="presOf" srcId="{8E13FA35-823F-433C-BC40-A7FE8299CF66}" destId="{C7A8A08F-BA35-4AF4-8315-43A77212815B}" srcOrd="0" destOrd="0" presId="urn:microsoft.com/office/officeart/2005/8/layout/vList2"/>
    <dgm:cxn modelId="{9FA99F5B-0995-4CD5-9240-2DA5EE673B87}" srcId="{8E13FA35-823F-433C-BC40-A7FE8299CF66}" destId="{2D6903CB-6646-4B0D-9189-FAB76861F370}" srcOrd="0" destOrd="0" parTransId="{70192884-7953-41BE-9EE4-B7F64C8090B5}" sibTransId="{47FCF8F9-E0DF-4331-A3D2-D2BF0B9E9A43}"/>
    <dgm:cxn modelId="{F0D6A561-7FD3-4F62-BADF-3137E90600FA}" srcId="{2D6903CB-6646-4B0D-9189-FAB76861F370}" destId="{1C5008AE-948C-4A3A-A294-6973E035E625}" srcOrd="0" destOrd="0" parTransId="{ABF2C3A6-66C0-48A1-967F-F919DF8AA2EE}" sibTransId="{1E1106C7-953F-46A3-A63B-F793C71C7C31}"/>
    <dgm:cxn modelId="{89246442-394C-46B9-A43C-85984733476B}" type="presOf" srcId="{3B71BA06-DAE9-4B54-9036-EDC0FD1793C9}" destId="{4B64069C-B7A7-45BA-BB80-4E953E30AADA}" srcOrd="0" destOrd="2" presId="urn:microsoft.com/office/officeart/2005/8/layout/vList2"/>
    <dgm:cxn modelId="{37668546-9541-498C-B49F-E977A2A64F06}" srcId="{8B28E0CE-D5B6-4DEE-99B4-A9EEF84A3F40}" destId="{07267112-F98B-4A46-ADC4-950E56F70149}" srcOrd="0" destOrd="0" parTransId="{79AC9910-0EB7-4DEB-8001-73462F62D2A3}" sibTransId="{9F9440F2-10E8-482C-94C8-167307AFE87F}"/>
    <dgm:cxn modelId="{A8920569-A7A3-40B0-A805-203B101D98A3}" type="presOf" srcId="{07267112-F98B-4A46-ADC4-950E56F70149}" destId="{C4B7B8F7-B3F9-4330-82EC-40770B8B30E9}" srcOrd="0" destOrd="0" presId="urn:microsoft.com/office/officeart/2005/8/layout/vList2"/>
    <dgm:cxn modelId="{61C60773-25DB-403E-8C0E-BAE51EBD2FCE}" srcId="{07267112-F98B-4A46-ADC4-950E56F70149}" destId="{35092BBE-C878-49DF-B4B1-FA29AEDFD610}" srcOrd="1" destOrd="0" parTransId="{F8FEAA9D-4621-4FC8-908E-A6BA6F1B850C}" sibTransId="{930005DE-5067-4393-9FEF-59AAE07DB9BC}"/>
    <dgm:cxn modelId="{3025C253-A88F-4937-A905-56359EFFBC00}" type="presOf" srcId="{35092BBE-C878-49DF-B4B1-FA29AEDFD610}" destId="{C4B7B8F7-B3F9-4330-82EC-40770B8B30E9}" srcOrd="0" destOrd="2" presId="urn:microsoft.com/office/officeart/2005/8/layout/vList2"/>
    <dgm:cxn modelId="{BE00E559-E228-463A-A7CD-23CB9CF08122}" srcId="{D88D5923-DF09-443E-B14D-DF8FA020D803}" destId="{39C21D00-EAB9-4B9C-ACAE-94AD1CC41C5E}" srcOrd="1" destOrd="0" parTransId="{0784CF45-EC09-48CF-A4D7-8CD8E024EBBA}" sibTransId="{3CE71FAE-20AF-4A4C-9DA4-32149C6BDBBB}"/>
    <dgm:cxn modelId="{75986F7A-4329-4520-8EDD-5F5D0E4F6B12}" srcId="{07267112-F98B-4A46-ADC4-950E56F70149}" destId="{E371880F-D519-453D-B051-1ED2D173D8EE}" srcOrd="0" destOrd="0" parTransId="{70DA7C06-C3A1-4D3C-BA77-7177C2663452}" sibTransId="{15CBC5FF-3A7D-41CD-93B7-2D1FA8C87785}"/>
    <dgm:cxn modelId="{2884E78A-1ECA-439A-8E83-2DEAC3E0DB65}" type="presOf" srcId="{1C5008AE-948C-4A3A-A294-6973E035E625}" destId="{7370F846-3504-482D-855C-A0975BAF6E95}" srcOrd="0" destOrd="1" presId="urn:microsoft.com/office/officeart/2005/8/layout/vList2"/>
    <dgm:cxn modelId="{64FAA18B-3726-469E-A2AB-D7D1DCC0A982}" type="presOf" srcId="{9FDF31AD-A023-4E98-BA92-54B18BAD3D9A}" destId="{4B64069C-B7A7-45BA-BB80-4E953E30AADA}" srcOrd="0" destOrd="1" presId="urn:microsoft.com/office/officeart/2005/8/layout/vList2"/>
    <dgm:cxn modelId="{F22A1793-732B-428B-99DF-764221F185CB}" srcId="{2D6903CB-6646-4B0D-9189-FAB76861F370}" destId="{F25FD708-7A04-4D76-B17E-D13B820D7444}" srcOrd="1" destOrd="0" parTransId="{EF8CF896-7D03-4E9C-A80A-BCB66EFF37AA}" sibTransId="{ABDB4887-2251-424C-9E6A-71540F6423AF}"/>
    <dgm:cxn modelId="{B9681BB8-1A9B-4819-8178-4D9F9F4207EA}" srcId="{D88D5923-DF09-443E-B14D-DF8FA020D803}" destId="{8E13FA35-823F-433C-BC40-A7FE8299CF66}" srcOrd="2" destOrd="0" parTransId="{6184138D-2DA2-4685-9DFE-8C8F99BF0CAD}" sibTransId="{54FEA123-9C89-410D-B82E-CC096A79089E}"/>
    <dgm:cxn modelId="{81428BB9-7CB9-4A6C-9E11-25700015B432}" type="presOf" srcId="{E371880F-D519-453D-B051-1ED2D173D8EE}" destId="{C4B7B8F7-B3F9-4330-82EC-40770B8B30E9}" srcOrd="0" destOrd="1" presId="urn:microsoft.com/office/officeart/2005/8/layout/vList2"/>
    <dgm:cxn modelId="{C304A8C0-1413-4FD2-B715-24576EFDAF2B}" type="presOf" srcId="{39C21D00-EAB9-4B9C-ACAE-94AD1CC41C5E}" destId="{9BB0210D-1B3F-433A-B029-5C4E658712E4}" srcOrd="0" destOrd="0" presId="urn:microsoft.com/office/officeart/2005/8/layout/vList2"/>
    <dgm:cxn modelId="{31CC17D1-3A1C-41C3-98E5-1FA80BF7C38B}" srcId="{D88D5923-DF09-443E-B14D-DF8FA020D803}" destId="{8B28E0CE-D5B6-4DEE-99B4-A9EEF84A3F40}" srcOrd="0" destOrd="0" parTransId="{F88D461B-7EE0-43AC-B068-D44013E51353}" sibTransId="{886354E4-AC04-4DFB-8146-43D2EBD13A07}"/>
    <dgm:cxn modelId="{A6D94ED7-D10F-41F1-AFF7-14022C0C6CAE}" type="presOf" srcId="{F25FD708-7A04-4D76-B17E-D13B820D7444}" destId="{7370F846-3504-482D-855C-A0975BAF6E95}" srcOrd="0" destOrd="2" presId="urn:microsoft.com/office/officeart/2005/8/layout/vList2"/>
    <dgm:cxn modelId="{0C5CB2E2-69F6-43D3-B7FC-AEEC5B6B0B69}" type="presOf" srcId="{8B28E0CE-D5B6-4DEE-99B4-A9EEF84A3F40}" destId="{C9DDD7E7-303C-46C8-B5AE-73D6B96291C6}" srcOrd="0" destOrd="0" presId="urn:microsoft.com/office/officeart/2005/8/layout/vList2"/>
    <dgm:cxn modelId="{5354F5EC-13B7-42B1-9CE4-23FD67A1DCFA}" type="presOf" srcId="{D701B85F-96C4-477F-968F-4AFF0F93973F}" destId="{4B64069C-B7A7-45BA-BB80-4E953E30AADA}" srcOrd="0" destOrd="0" presId="urn:microsoft.com/office/officeart/2005/8/layout/vList2"/>
    <dgm:cxn modelId="{F603E70D-4D40-492E-A010-1D31188CB242}" type="presParOf" srcId="{7EBF32E3-D2FF-493C-8591-2A884041E439}" destId="{C9DDD7E7-303C-46C8-B5AE-73D6B96291C6}" srcOrd="0" destOrd="0" presId="urn:microsoft.com/office/officeart/2005/8/layout/vList2"/>
    <dgm:cxn modelId="{D295F319-738B-4281-8369-895931E2BCE3}" type="presParOf" srcId="{7EBF32E3-D2FF-493C-8591-2A884041E439}" destId="{C4B7B8F7-B3F9-4330-82EC-40770B8B30E9}" srcOrd="1" destOrd="0" presId="urn:microsoft.com/office/officeart/2005/8/layout/vList2"/>
    <dgm:cxn modelId="{5AA7F711-D0B2-4FC9-AA16-AC6B2411F3E3}" type="presParOf" srcId="{7EBF32E3-D2FF-493C-8591-2A884041E439}" destId="{9BB0210D-1B3F-433A-B029-5C4E658712E4}" srcOrd="2" destOrd="0" presId="urn:microsoft.com/office/officeart/2005/8/layout/vList2"/>
    <dgm:cxn modelId="{5F2B41A5-2445-4C92-9FEF-B1B2CAE69B4F}" type="presParOf" srcId="{7EBF32E3-D2FF-493C-8591-2A884041E439}" destId="{4B64069C-B7A7-45BA-BB80-4E953E30AADA}" srcOrd="3" destOrd="0" presId="urn:microsoft.com/office/officeart/2005/8/layout/vList2"/>
    <dgm:cxn modelId="{E007D78B-9E9D-4112-9488-AFC7B314B989}" type="presParOf" srcId="{7EBF32E3-D2FF-493C-8591-2A884041E439}" destId="{C7A8A08F-BA35-4AF4-8315-43A77212815B}" srcOrd="4" destOrd="0" presId="urn:microsoft.com/office/officeart/2005/8/layout/vList2"/>
    <dgm:cxn modelId="{9E6DB374-275E-4DC0-9D1F-94641D362993}" type="presParOf" srcId="{7EBF32E3-D2FF-493C-8591-2A884041E439}" destId="{7370F846-3504-482D-855C-A0975BAF6E95}"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1CF58A4-AFA9-45C9-BA4E-57254DCCCE20}" type="doc">
      <dgm:prSet loTypeId="urn:microsoft.com/office/officeart/2005/8/layout/vList4" loCatId="list" qsTypeId="urn:microsoft.com/office/officeart/2005/8/quickstyle/simple5" qsCatId="simple" csTypeId="urn:microsoft.com/office/officeart/2005/8/colors/colorful2" csCatId="colorful" phldr="1"/>
      <dgm:spPr/>
      <dgm:t>
        <a:bodyPr/>
        <a:lstStyle/>
        <a:p>
          <a:endParaRPr lang="en-US"/>
        </a:p>
      </dgm:t>
    </dgm:pt>
    <dgm:pt modelId="{720F8812-3864-4F7D-83F5-08D8621B8CE0}">
      <dgm:prSet custT="1"/>
      <dgm:spPr/>
      <dgm:t>
        <a:bodyPr/>
        <a:lstStyle/>
        <a:p>
          <a:r>
            <a:rPr lang="en-US" sz="1800" dirty="0"/>
            <a:t>Our local impact strategy is ideal for a location-based franchise model</a:t>
          </a:r>
        </a:p>
      </dgm:t>
    </dgm:pt>
    <dgm:pt modelId="{C1FFAF9A-D5DB-4CC6-8483-F9BC7CDF97E4}" type="parTrans" cxnId="{D1EB9FBC-2856-4033-B01F-62E3AAA36763}">
      <dgm:prSet/>
      <dgm:spPr/>
      <dgm:t>
        <a:bodyPr/>
        <a:lstStyle/>
        <a:p>
          <a:endParaRPr lang="en-US" sz="2000">
            <a:solidFill>
              <a:schemeClr val="tx1"/>
            </a:solidFill>
          </a:endParaRPr>
        </a:p>
      </dgm:t>
    </dgm:pt>
    <dgm:pt modelId="{3B8D6E05-0D39-479F-9A9F-5E51A0281533}" type="sibTrans" cxnId="{D1EB9FBC-2856-4033-B01F-62E3AAA36763}">
      <dgm:prSet/>
      <dgm:spPr/>
      <dgm:t>
        <a:bodyPr/>
        <a:lstStyle/>
        <a:p>
          <a:endParaRPr lang="en-US" sz="2000">
            <a:solidFill>
              <a:schemeClr val="tx1"/>
            </a:solidFill>
          </a:endParaRPr>
        </a:p>
      </dgm:t>
    </dgm:pt>
    <dgm:pt modelId="{7F8B35B9-BBF8-4423-ABE0-BA82CEF7889A}">
      <dgm:prSet custT="1"/>
      <dgm:spPr/>
      <dgm:t>
        <a:bodyPr/>
        <a:lstStyle/>
        <a:p>
          <a:r>
            <a:rPr lang="en-US" sz="1800" dirty="0"/>
            <a:t>Centralized Repository of Custom 3D models </a:t>
          </a:r>
        </a:p>
      </dgm:t>
    </dgm:pt>
    <dgm:pt modelId="{937802F1-603A-4161-AD78-8F53A8EBF73C}" type="parTrans" cxnId="{1F11F3FB-5756-4ECD-A5C0-7DE941DA0307}">
      <dgm:prSet/>
      <dgm:spPr/>
      <dgm:t>
        <a:bodyPr/>
        <a:lstStyle/>
        <a:p>
          <a:endParaRPr lang="en-US" sz="2000">
            <a:solidFill>
              <a:schemeClr val="tx1"/>
            </a:solidFill>
          </a:endParaRPr>
        </a:p>
      </dgm:t>
    </dgm:pt>
    <dgm:pt modelId="{6DE702B0-17B9-4FAA-92D4-E1F5AA91E420}" type="sibTrans" cxnId="{1F11F3FB-5756-4ECD-A5C0-7DE941DA0307}">
      <dgm:prSet/>
      <dgm:spPr/>
      <dgm:t>
        <a:bodyPr/>
        <a:lstStyle/>
        <a:p>
          <a:endParaRPr lang="en-US" sz="2000">
            <a:solidFill>
              <a:schemeClr val="tx1"/>
            </a:solidFill>
          </a:endParaRPr>
        </a:p>
      </dgm:t>
    </dgm:pt>
    <dgm:pt modelId="{0517F182-8FAB-4711-B0FC-DCEED9551B7E}">
      <dgm:prSet custT="1"/>
      <dgm:spPr/>
      <dgm:t>
        <a:bodyPr/>
        <a:lstStyle/>
        <a:p>
          <a:r>
            <a:rPr lang="en-US" sz="1400" dirty="0"/>
            <a:t>Enables new validated designs to be available to all</a:t>
          </a:r>
        </a:p>
      </dgm:t>
    </dgm:pt>
    <dgm:pt modelId="{8EDCD636-F065-4444-B296-739B1F690E28}" type="parTrans" cxnId="{439E3A4A-79C1-44B6-9970-7ECDEE81FC55}">
      <dgm:prSet/>
      <dgm:spPr/>
      <dgm:t>
        <a:bodyPr/>
        <a:lstStyle/>
        <a:p>
          <a:endParaRPr lang="en-US" sz="2000">
            <a:solidFill>
              <a:schemeClr val="tx1"/>
            </a:solidFill>
          </a:endParaRPr>
        </a:p>
      </dgm:t>
    </dgm:pt>
    <dgm:pt modelId="{1FDE4EC4-580F-4D13-A423-9B4546B4165B}" type="sibTrans" cxnId="{439E3A4A-79C1-44B6-9970-7ECDEE81FC55}">
      <dgm:prSet/>
      <dgm:spPr/>
      <dgm:t>
        <a:bodyPr/>
        <a:lstStyle/>
        <a:p>
          <a:endParaRPr lang="en-US" sz="2000">
            <a:solidFill>
              <a:schemeClr val="tx1"/>
            </a:solidFill>
          </a:endParaRPr>
        </a:p>
      </dgm:t>
    </dgm:pt>
    <dgm:pt modelId="{02750ACB-EA6C-4402-9361-5A0F3E7590A0}">
      <dgm:prSet custT="1"/>
      <dgm:spPr/>
      <dgm:t>
        <a:bodyPr/>
        <a:lstStyle/>
        <a:p>
          <a:r>
            <a:rPr lang="en-US" sz="1400" dirty="0"/>
            <a:t>Templatized Customization Requests handled centrally retaining IP</a:t>
          </a:r>
        </a:p>
      </dgm:t>
    </dgm:pt>
    <dgm:pt modelId="{D1CAFC65-DFE7-4D9F-8BBA-3F25879FFDD9}" type="parTrans" cxnId="{3BC2464F-BE69-467A-A21F-FBF9A5AE4046}">
      <dgm:prSet/>
      <dgm:spPr/>
      <dgm:t>
        <a:bodyPr/>
        <a:lstStyle/>
        <a:p>
          <a:endParaRPr lang="en-US" sz="2000">
            <a:solidFill>
              <a:schemeClr val="tx1"/>
            </a:solidFill>
          </a:endParaRPr>
        </a:p>
      </dgm:t>
    </dgm:pt>
    <dgm:pt modelId="{801F4BC8-F42A-47E8-867C-74E20BB98128}" type="sibTrans" cxnId="{3BC2464F-BE69-467A-A21F-FBF9A5AE4046}">
      <dgm:prSet/>
      <dgm:spPr/>
      <dgm:t>
        <a:bodyPr/>
        <a:lstStyle/>
        <a:p>
          <a:endParaRPr lang="en-US" sz="2000">
            <a:solidFill>
              <a:schemeClr val="tx1"/>
            </a:solidFill>
          </a:endParaRPr>
        </a:p>
      </dgm:t>
    </dgm:pt>
    <dgm:pt modelId="{3A37B315-92B9-4DAD-9200-64B36550359C}">
      <dgm:prSet custT="1"/>
      <dgm:spPr/>
      <dgm:t>
        <a:bodyPr/>
        <a:lstStyle/>
        <a:p>
          <a:r>
            <a:rPr lang="en-US" sz="1800" dirty="0"/>
            <a:t>Additional Marine Products Made On-Demand removing twice the waste</a:t>
          </a:r>
        </a:p>
      </dgm:t>
    </dgm:pt>
    <dgm:pt modelId="{F1BA65A1-FE95-4798-97EE-4921798FECD4}" type="parTrans" cxnId="{D3F07AE2-B118-44DD-A2AD-49F66C00701F}">
      <dgm:prSet/>
      <dgm:spPr/>
      <dgm:t>
        <a:bodyPr/>
        <a:lstStyle/>
        <a:p>
          <a:endParaRPr lang="en-US" sz="2000">
            <a:solidFill>
              <a:schemeClr val="tx1"/>
            </a:solidFill>
          </a:endParaRPr>
        </a:p>
      </dgm:t>
    </dgm:pt>
    <dgm:pt modelId="{57B7B441-99B5-43DF-8DF4-2E2FF3BBAF60}" type="sibTrans" cxnId="{D3F07AE2-B118-44DD-A2AD-49F66C00701F}">
      <dgm:prSet/>
      <dgm:spPr/>
      <dgm:t>
        <a:bodyPr/>
        <a:lstStyle/>
        <a:p>
          <a:endParaRPr lang="en-US" sz="2000">
            <a:solidFill>
              <a:schemeClr val="tx1"/>
            </a:solidFill>
          </a:endParaRPr>
        </a:p>
      </dgm:t>
    </dgm:pt>
    <dgm:pt modelId="{C02DBB55-D9C0-4629-BDFC-5C92E1F404A5}">
      <dgm:prSet custT="1"/>
      <dgm:spPr/>
      <dgm:t>
        <a:bodyPr/>
        <a:lstStyle/>
        <a:p>
          <a:r>
            <a:rPr lang="en-US" sz="1200" dirty="0"/>
            <a:t>Floating Docks, Construction Materials, Moorings, Aquaculture, Artificial Reefs, Surfboards, Novelties, Furniture, Spare Parts, Virtually Anything</a:t>
          </a:r>
        </a:p>
      </dgm:t>
    </dgm:pt>
    <dgm:pt modelId="{2B4C0F3E-92DD-4398-80F0-0A4DB0211E83}" type="parTrans" cxnId="{73EB56EE-2A9C-4F2A-B6DA-92C9C685EC6E}">
      <dgm:prSet/>
      <dgm:spPr/>
      <dgm:t>
        <a:bodyPr/>
        <a:lstStyle/>
        <a:p>
          <a:endParaRPr lang="en-US" sz="2000">
            <a:solidFill>
              <a:schemeClr val="tx1"/>
            </a:solidFill>
          </a:endParaRPr>
        </a:p>
      </dgm:t>
    </dgm:pt>
    <dgm:pt modelId="{C9AE4E86-1719-429C-A41E-747AC70CD258}" type="sibTrans" cxnId="{73EB56EE-2A9C-4F2A-B6DA-92C9C685EC6E}">
      <dgm:prSet/>
      <dgm:spPr/>
      <dgm:t>
        <a:bodyPr/>
        <a:lstStyle/>
        <a:p>
          <a:endParaRPr lang="en-US" sz="2000">
            <a:solidFill>
              <a:schemeClr val="tx1"/>
            </a:solidFill>
          </a:endParaRPr>
        </a:p>
      </dgm:t>
    </dgm:pt>
    <dgm:pt modelId="{A4198343-010F-423A-AEAE-AA27242D6578}">
      <dgm:prSet custT="1"/>
      <dgm:spPr/>
      <dgm:t>
        <a:bodyPr/>
        <a:lstStyle/>
        <a:p>
          <a:r>
            <a:rPr lang="en-US" sz="1800" dirty="0"/>
            <a:t>Patent Pending High Flow Helical Impeller and Novel Nozzle Designs as IP</a:t>
          </a:r>
        </a:p>
      </dgm:t>
    </dgm:pt>
    <dgm:pt modelId="{BBBC039E-C7EF-4063-AF6F-FCB0BBC25332}" type="parTrans" cxnId="{18338B0B-99FF-48A4-8BB9-BAC5D5D9012A}">
      <dgm:prSet/>
      <dgm:spPr/>
      <dgm:t>
        <a:bodyPr/>
        <a:lstStyle/>
        <a:p>
          <a:endParaRPr lang="en-US" sz="2000">
            <a:solidFill>
              <a:schemeClr val="tx1"/>
            </a:solidFill>
          </a:endParaRPr>
        </a:p>
      </dgm:t>
    </dgm:pt>
    <dgm:pt modelId="{FA7CDE73-1BCF-48D1-8686-D9D00A361EAC}" type="sibTrans" cxnId="{18338B0B-99FF-48A4-8BB9-BAC5D5D9012A}">
      <dgm:prSet/>
      <dgm:spPr/>
      <dgm:t>
        <a:bodyPr/>
        <a:lstStyle/>
        <a:p>
          <a:endParaRPr lang="en-US" sz="2000">
            <a:solidFill>
              <a:schemeClr val="tx1"/>
            </a:solidFill>
          </a:endParaRPr>
        </a:p>
      </dgm:t>
    </dgm:pt>
    <dgm:pt modelId="{6240B94F-7D1F-480B-958A-00121B391F56}">
      <dgm:prSet custT="1"/>
      <dgm:spPr/>
      <dgm:t>
        <a:bodyPr/>
        <a:lstStyle/>
        <a:p>
          <a:r>
            <a:rPr lang="en-US" sz="1400" dirty="0"/>
            <a:t>Source Locally and Manufacture Locally as needed</a:t>
          </a:r>
        </a:p>
      </dgm:t>
    </dgm:pt>
    <dgm:pt modelId="{AD5B92B0-A8D2-4B59-AFDE-A7A1AF4CC511}" type="sibTrans" cxnId="{E6320E94-B817-4A8B-A866-344047492643}">
      <dgm:prSet/>
      <dgm:spPr/>
      <dgm:t>
        <a:bodyPr/>
        <a:lstStyle/>
        <a:p>
          <a:endParaRPr lang="en-US" sz="2000">
            <a:solidFill>
              <a:schemeClr val="tx1"/>
            </a:solidFill>
          </a:endParaRPr>
        </a:p>
      </dgm:t>
    </dgm:pt>
    <dgm:pt modelId="{389928D2-0683-4384-A961-5FD016EEA9F3}" type="parTrans" cxnId="{E6320E94-B817-4A8B-A866-344047492643}">
      <dgm:prSet/>
      <dgm:spPr/>
      <dgm:t>
        <a:bodyPr/>
        <a:lstStyle/>
        <a:p>
          <a:endParaRPr lang="en-US" sz="2000">
            <a:solidFill>
              <a:schemeClr val="tx1"/>
            </a:solidFill>
          </a:endParaRPr>
        </a:p>
      </dgm:t>
    </dgm:pt>
    <dgm:pt modelId="{C779F07F-8AAF-41C3-B31E-0F2C8773A958}" type="pres">
      <dgm:prSet presAssocID="{81CF58A4-AFA9-45C9-BA4E-57254DCCCE20}" presName="linear" presStyleCnt="0">
        <dgm:presLayoutVars>
          <dgm:dir/>
          <dgm:resizeHandles val="exact"/>
        </dgm:presLayoutVars>
      </dgm:prSet>
      <dgm:spPr/>
    </dgm:pt>
    <dgm:pt modelId="{E2AEDF3F-3A2F-4A5F-8ABB-3F6954AA0F05}" type="pres">
      <dgm:prSet presAssocID="{720F8812-3864-4F7D-83F5-08D8621B8CE0}" presName="comp" presStyleCnt="0"/>
      <dgm:spPr/>
    </dgm:pt>
    <dgm:pt modelId="{AAAD1261-52E0-4B18-9151-85D06A01D473}" type="pres">
      <dgm:prSet presAssocID="{720F8812-3864-4F7D-83F5-08D8621B8CE0}" presName="box" presStyleLbl="node1" presStyleIdx="0" presStyleCnt="4"/>
      <dgm:spPr/>
    </dgm:pt>
    <dgm:pt modelId="{F9FDFB98-F5CD-4F8B-9A99-A23E11437D83}" type="pres">
      <dgm:prSet presAssocID="{720F8812-3864-4F7D-83F5-08D8621B8CE0}" presName="img"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8000" b="-28000"/>
          </a:stretch>
        </a:blipFill>
      </dgm:spPr>
      <dgm:extLst>
        <a:ext uri="{E40237B7-FDA0-4F09-8148-C483321AD2D9}">
          <dgm14:cNvPr xmlns:dgm14="http://schemas.microsoft.com/office/drawing/2010/diagram" id="0" name="" descr="Treasure Map outline"/>
        </a:ext>
      </dgm:extLst>
    </dgm:pt>
    <dgm:pt modelId="{F0AC40BE-D0C6-483F-8C61-46D645985C27}" type="pres">
      <dgm:prSet presAssocID="{720F8812-3864-4F7D-83F5-08D8621B8CE0}" presName="text" presStyleLbl="node1" presStyleIdx="0" presStyleCnt="4">
        <dgm:presLayoutVars>
          <dgm:bulletEnabled val="1"/>
        </dgm:presLayoutVars>
      </dgm:prSet>
      <dgm:spPr/>
    </dgm:pt>
    <dgm:pt modelId="{6DB65B3D-862B-4B68-B3EA-86A740E2EDDD}" type="pres">
      <dgm:prSet presAssocID="{3B8D6E05-0D39-479F-9A9F-5E51A0281533}" presName="spacer" presStyleCnt="0"/>
      <dgm:spPr/>
    </dgm:pt>
    <dgm:pt modelId="{6B486F02-DBD9-4E12-ACE5-52B8A9079A19}" type="pres">
      <dgm:prSet presAssocID="{7F8B35B9-BBF8-4423-ABE0-BA82CEF7889A}" presName="comp" presStyleCnt="0"/>
      <dgm:spPr/>
    </dgm:pt>
    <dgm:pt modelId="{94EFB88A-F176-40A3-8C9C-9549DC77A8B2}" type="pres">
      <dgm:prSet presAssocID="{7F8B35B9-BBF8-4423-ABE0-BA82CEF7889A}" presName="box" presStyleLbl="node1" presStyleIdx="1" presStyleCnt="4"/>
      <dgm:spPr/>
    </dgm:pt>
    <dgm:pt modelId="{F2D7082B-B2D4-456F-87E5-898141594E6A}" type="pres">
      <dgm:prSet presAssocID="{7F8B35B9-BBF8-4423-ABE0-BA82CEF7889A}" presName="img" presStyleLbl="fgImgPlace1" presStyleIdx="1" presStyleCnt="4" custScaleY="97657"/>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3063" t="-12501" r="3063" b="-12501"/>
          </a:stretch>
        </a:blipFill>
      </dgm:spPr>
      <dgm:extLst>
        <a:ext uri="{E40237B7-FDA0-4F09-8148-C483321AD2D9}">
          <dgm14:cNvPr xmlns:dgm14="http://schemas.microsoft.com/office/drawing/2010/diagram" id="0" name="" descr="User network outline"/>
        </a:ext>
      </dgm:extLst>
    </dgm:pt>
    <dgm:pt modelId="{BC6B3582-F85E-44F3-B7D6-629AD5F8E6D1}" type="pres">
      <dgm:prSet presAssocID="{7F8B35B9-BBF8-4423-ABE0-BA82CEF7889A}" presName="text" presStyleLbl="node1" presStyleIdx="1" presStyleCnt="4">
        <dgm:presLayoutVars>
          <dgm:bulletEnabled val="1"/>
        </dgm:presLayoutVars>
      </dgm:prSet>
      <dgm:spPr/>
    </dgm:pt>
    <dgm:pt modelId="{FA79DF8B-BD55-42C4-B2FD-25C2785E3F0F}" type="pres">
      <dgm:prSet presAssocID="{6DE702B0-17B9-4FAA-92D4-E1F5AA91E420}" presName="spacer" presStyleCnt="0"/>
      <dgm:spPr/>
    </dgm:pt>
    <dgm:pt modelId="{B000D7A6-D050-46B3-83CC-54C249A8DD5F}" type="pres">
      <dgm:prSet presAssocID="{3A37B315-92B9-4DAD-9200-64B36550359C}" presName="comp" presStyleCnt="0"/>
      <dgm:spPr/>
    </dgm:pt>
    <dgm:pt modelId="{3A4F81AF-5F68-4C55-995F-3C242940F9C7}" type="pres">
      <dgm:prSet presAssocID="{3A37B315-92B9-4DAD-9200-64B36550359C}" presName="box" presStyleLbl="node1" presStyleIdx="2" presStyleCnt="4"/>
      <dgm:spPr/>
    </dgm:pt>
    <dgm:pt modelId="{86A6609A-6812-4E43-BA37-E12A7FC0A564}" type="pres">
      <dgm:prSet presAssocID="{3A37B315-92B9-4DAD-9200-64B36550359C}" presName="img" presStyleLbl="fgImgPlace1" presStyleIdx="2" presStyleCnt="4"/>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6974" t="-11036" r="6974" b="-11036"/>
          </a:stretch>
        </a:blipFill>
      </dgm:spPr>
      <dgm:extLst>
        <a:ext uri="{E40237B7-FDA0-4F09-8148-C483321AD2D9}">
          <dgm14:cNvPr xmlns:dgm14="http://schemas.microsoft.com/office/drawing/2010/diagram" id="0" name="" descr="Porthole outline"/>
        </a:ext>
      </dgm:extLst>
    </dgm:pt>
    <dgm:pt modelId="{5EDC710B-B92D-40FB-B36E-95E2AEFE19D2}" type="pres">
      <dgm:prSet presAssocID="{3A37B315-92B9-4DAD-9200-64B36550359C}" presName="text" presStyleLbl="node1" presStyleIdx="2" presStyleCnt="4">
        <dgm:presLayoutVars>
          <dgm:bulletEnabled val="1"/>
        </dgm:presLayoutVars>
      </dgm:prSet>
      <dgm:spPr/>
    </dgm:pt>
    <dgm:pt modelId="{902A2055-4B1B-4915-B5A5-503898EF58C9}" type="pres">
      <dgm:prSet presAssocID="{57B7B441-99B5-43DF-8DF4-2E2FF3BBAF60}" presName="spacer" presStyleCnt="0"/>
      <dgm:spPr/>
    </dgm:pt>
    <dgm:pt modelId="{713A09FF-9CA7-441D-BEBF-374791C3FAD0}" type="pres">
      <dgm:prSet presAssocID="{A4198343-010F-423A-AEAE-AA27242D6578}" presName="comp" presStyleCnt="0"/>
      <dgm:spPr/>
    </dgm:pt>
    <dgm:pt modelId="{FBBBFC13-AA9E-42C2-A075-67509304F624}" type="pres">
      <dgm:prSet presAssocID="{A4198343-010F-423A-AEAE-AA27242D6578}" presName="box" presStyleLbl="node1" presStyleIdx="3" presStyleCnt="4"/>
      <dgm:spPr/>
    </dgm:pt>
    <dgm:pt modelId="{958AF3DD-8906-45DD-A4B2-6A7FFFEE2DA6}" type="pres">
      <dgm:prSet presAssocID="{A4198343-010F-423A-AEAE-AA27242D6578}" presName="img" presStyleLbl="fgImgPlace1" presStyleIdx="3" presStyleCnt="4"/>
      <dgm:spPr>
        <a:blipFill dpi="0" rotWithShape="1">
          <a:blip xmlns:r="http://schemas.openxmlformats.org/officeDocument/2006/relationships" r:embed="rId7">
            <a:extLst>
              <a:ext uri="{96DAC541-7B7A-43D3-8B79-37D633B846F1}">
                <asvg:svgBlip xmlns:asvg="http://schemas.microsoft.com/office/drawing/2016/SVG/main" r:embed="rId8"/>
              </a:ext>
            </a:extLst>
          </a:blip>
          <a:srcRect/>
          <a:stretch>
            <a:fillRect l="6974" t="-11036" r="6974" b="-11036"/>
          </a:stretch>
        </a:blipFill>
      </dgm:spPr>
      <dgm:extLst>
        <a:ext uri="{E40237B7-FDA0-4F09-8148-C483321AD2D9}">
          <dgm14:cNvPr xmlns:dgm14="http://schemas.microsoft.com/office/drawing/2010/diagram" id="0" name="" descr="Safe outline"/>
        </a:ext>
      </dgm:extLst>
    </dgm:pt>
    <dgm:pt modelId="{5EE541D0-AF25-44FE-B583-1C605D61AA4E}" type="pres">
      <dgm:prSet presAssocID="{A4198343-010F-423A-AEAE-AA27242D6578}" presName="text" presStyleLbl="node1" presStyleIdx="3" presStyleCnt="4">
        <dgm:presLayoutVars>
          <dgm:bulletEnabled val="1"/>
        </dgm:presLayoutVars>
      </dgm:prSet>
      <dgm:spPr/>
    </dgm:pt>
  </dgm:ptLst>
  <dgm:cxnLst>
    <dgm:cxn modelId="{67F53B03-445F-4CA6-9A50-C56241DFC787}" type="presOf" srcId="{3A37B315-92B9-4DAD-9200-64B36550359C}" destId="{5EDC710B-B92D-40FB-B36E-95E2AEFE19D2}" srcOrd="1" destOrd="0" presId="urn:microsoft.com/office/officeart/2005/8/layout/vList4"/>
    <dgm:cxn modelId="{378F4103-6996-4620-99B8-D59F8552FD6F}" type="presOf" srcId="{7F8B35B9-BBF8-4423-ABE0-BA82CEF7889A}" destId="{BC6B3582-F85E-44F3-B7D6-629AD5F8E6D1}" srcOrd="1" destOrd="0" presId="urn:microsoft.com/office/officeart/2005/8/layout/vList4"/>
    <dgm:cxn modelId="{CE8CF503-0FFF-4509-94FE-C6DE7E7DF877}" type="presOf" srcId="{0517F182-8FAB-4711-B0FC-DCEED9551B7E}" destId="{94EFB88A-F176-40A3-8C9C-9549DC77A8B2}" srcOrd="0" destOrd="1" presId="urn:microsoft.com/office/officeart/2005/8/layout/vList4"/>
    <dgm:cxn modelId="{4587100B-0E6B-4A77-A710-F08DDDF35AB2}" type="presOf" srcId="{6240B94F-7D1F-480B-958A-00121B391F56}" destId="{F0AC40BE-D0C6-483F-8C61-46D645985C27}" srcOrd="1" destOrd="1" presId="urn:microsoft.com/office/officeart/2005/8/layout/vList4"/>
    <dgm:cxn modelId="{18338B0B-99FF-48A4-8BB9-BAC5D5D9012A}" srcId="{81CF58A4-AFA9-45C9-BA4E-57254DCCCE20}" destId="{A4198343-010F-423A-AEAE-AA27242D6578}" srcOrd="3" destOrd="0" parTransId="{BBBC039E-C7EF-4063-AF6F-FCB0BBC25332}" sibTransId="{FA7CDE73-1BCF-48D1-8686-D9D00A361EAC}"/>
    <dgm:cxn modelId="{540EB41B-7A86-48C0-B2D4-C9CC0FD940AA}" type="presOf" srcId="{81CF58A4-AFA9-45C9-BA4E-57254DCCCE20}" destId="{C779F07F-8AAF-41C3-B31E-0F2C8773A958}" srcOrd="0" destOrd="0" presId="urn:microsoft.com/office/officeart/2005/8/layout/vList4"/>
    <dgm:cxn modelId="{1DB57520-8201-41A3-ADE4-A70110CA2708}" type="presOf" srcId="{0517F182-8FAB-4711-B0FC-DCEED9551B7E}" destId="{BC6B3582-F85E-44F3-B7D6-629AD5F8E6D1}" srcOrd="1" destOrd="1" presId="urn:microsoft.com/office/officeart/2005/8/layout/vList4"/>
    <dgm:cxn modelId="{1151442A-9868-4E3B-8008-A279BC53E19B}" type="presOf" srcId="{02750ACB-EA6C-4402-9361-5A0F3E7590A0}" destId="{94EFB88A-F176-40A3-8C9C-9549DC77A8B2}" srcOrd="0" destOrd="2" presId="urn:microsoft.com/office/officeart/2005/8/layout/vList4"/>
    <dgm:cxn modelId="{377D482D-1D96-424D-935B-94E5F577526A}" type="presOf" srcId="{C02DBB55-D9C0-4629-BDFC-5C92E1F404A5}" destId="{5EDC710B-B92D-40FB-B36E-95E2AEFE19D2}" srcOrd="1" destOrd="1" presId="urn:microsoft.com/office/officeart/2005/8/layout/vList4"/>
    <dgm:cxn modelId="{19557B3C-0ABC-480F-9034-E9D18DFF1D15}" type="presOf" srcId="{720F8812-3864-4F7D-83F5-08D8621B8CE0}" destId="{AAAD1261-52E0-4B18-9151-85D06A01D473}" srcOrd="0" destOrd="0" presId="urn:microsoft.com/office/officeart/2005/8/layout/vList4"/>
    <dgm:cxn modelId="{BA164761-5D62-4ABF-AE52-CD78FB2CBD44}" type="presOf" srcId="{7F8B35B9-BBF8-4423-ABE0-BA82CEF7889A}" destId="{94EFB88A-F176-40A3-8C9C-9549DC77A8B2}" srcOrd="0" destOrd="0" presId="urn:microsoft.com/office/officeart/2005/8/layout/vList4"/>
    <dgm:cxn modelId="{6E921342-AACB-4787-A4F1-8813CE970FE0}" type="presOf" srcId="{6240B94F-7D1F-480B-958A-00121B391F56}" destId="{AAAD1261-52E0-4B18-9151-85D06A01D473}" srcOrd="0" destOrd="1" presId="urn:microsoft.com/office/officeart/2005/8/layout/vList4"/>
    <dgm:cxn modelId="{439E3A4A-79C1-44B6-9970-7ECDEE81FC55}" srcId="{7F8B35B9-BBF8-4423-ABE0-BA82CEF7889A}" destId="{0517F182-8FAB-4711-B0FC-DCEED9551B7E}" srcOrd="0" destOrd="0" parTransId="{8EDCD636-F065-4444-B296-739B1F690E28}" sibTransId="{1FDE4EC4-580F-4D13-A423-9B4546B4165B}"/>
    <dgm:cxn modelId="{80B2804B-BC3A-40E7-8AF4-529FE621F840}" type="presOf" srcId="{720F8812-3864-4F7D-83F5-08D8621B8CE0}" destId="{F0AC40BE-D0C6-483F-8C61-46D645985C27}" srcOrd="1" destOrd="0" presId="urn:microsoft.com/office/officeart/2005/8/layout/vList4"/>
    <dgm:cxn modelId="{3BC2464F-BE69-467A-A21F-FBF9A5AE4046}" srcId="{7F8B35B9-BBF8-4423-ABE0-BA82CEF7889A}" destId="{02750ACB-EA6C-4402-9361-5A0F3E7590A0}" srcOrd="1" destOrd="0" parTransId="{D1CAFC65-DFE7-4D9F-8BBA-3F25879FFDD9}" sibTransId="{801F4BC8-F42A-47E8-867C-74E20BB98128}"/>
    <dgm:cxn modelId="{4D590656-9E26-45EF-B6D5-4DC300184169}" type="presOf" srcId="{02750ACB-EA6C-4402-9361-5A0F3E7590A0}" destId="{BC6B3582-F85E-44F3-B7D6-629AD5F8E6D1}" srcOrd="1" destOrd="2" presId="urn:microsoft.com/office/officeart/2005/8/layout/vList4"/>
    <dgm:cxn modelId="{F7AEA67A-13A4-403F-A108-554D6A77EF14}" type="presOf" srcId="{C02DBB55-D9C0-4629-BDFC-5C92E1F404A5}" destId="{3A4F81AF-5F68-4C55-995F-3C242940F9C7}" srcOrd="0" destOrd="1" presId="urn:microsoft.com/office/officeart/2005/8/layout/vList4"/>
    <dgm:cxn modelId="{9837B27D-969F-445C-9ECB-088BFA31CE86}" type="presOf" srcId="{A4198343-010F-423A-AEAE-AA27242D6578}" destId="{FBBBFC13-AA9E-42C2-A075-67509304F624}" srcOrd="0" destOrd="0" presId="urn:microsoft.com/office/officeart/2005/8/layout/vList4"/>
    <dgm:cxn modelId="{E6320E94-B817-4A8B-A866-344047492643}" srcId="{720F8812-3864-4F7D-83F5-08D8621B8CE0}" destId="{6240B94F-7D1F-480B-958A-00121B391F56}" srcOrd="0" destOrd="0" parTransId="{389928D2-0683-4384-A961-5FD016EEA9F3}" sibTransId="{AD5B92B0-A8D2-4B59-AFDE-A7A1AF4CC511}"/>
    <dgm:cxn modelId="{D2D137AC-7D89-4A12-9EAB-4F04797FFD65}" type="presOf" srcId="{A4198343-010F-423A-AEAE-AA27242D6578}" destId="{5EE541D0-AF25-44FE-B583-1C605D61AA4E}" srcOrd="1" destOrd="0" presId="urn:microsoft.com/office/officeart/2005/8/layout/vList4"/>
    <dgm:cxn modelId="{D1EB9FBC-2856-4033-B01F-62E3AAA36763}" srcId="{81CF58A4-AFA9-45C9-BA4E-57254DCCCE20}" destId="{720F8812-3864-4F7D-83F5-08D8621B8CE0}" srcOrd="0" destOrd="0" parTransId="{C1FFAF9A-D5DB-4CC6-8483-F9BC7CDF97E4}" sibTransId="{3B8D6E05-0D39-479F-9A9F-5E51A0281533}"/>
    <dgm:cxn modelId="{D3F07AE2-B118-44DD-A2AD-49F66C00701F}" srcId="{81CF58A4-AFA9-45C9-BA4E-57254DCCCE20}" destId="{3A37B315-92B9-4DAD-9200-64B36550359C}" srcOrd="2" destOrd="0" parTransId="{F1BA65A1-FE95-4798-97EE-4921798FECD4}" sibTransId="{57B7B441-99B5-43DF-8DF4-2E2FF3BBAF60}"/>
    <dgm:cxn modelId="{73EB56EE-2A9C-4F2A-B6DA-92C9C685EC6E}" srcId="{3A37B315-92B9-4DAD-9200-64B36550359C}" destId="{C02DBB55-D9C0-4629-BDFC-5C92E1F404A5}" srcOrd="0" destOrd="0" parTransId="{2B4C0F3E-92DD-4398-80F0-0A4DB0211E83}" sibTransId="{C9AE4E86-1719-429C-A41E-747AC70CD258}"/>
    <dgm:cxn modelId="{37DC62F3-2265-4892-9640-CBD6A5125DB3}" type="presOf" srcId="{3A37B315-92B9-4DAD-9200-64B36550359C}" destId="{3A4F81AF-5F68-4C55-995F-3C242940F9C7}" srcOrd="0" destOrd="0" presId="urn:microsoft.com/office/officeart/2005/8/layout/vList4"/>
    <dgm:cxn modelId="{1F11F3FB-5756-4ECD-A5C0-7DE941DA0307}" srcId="{81CF58A4-AFA9-45C9-BA4E-57254DCCCE20}" destId="{7F8B35B9-BBF8-4423-ABE0-BA82CEF7889A}" srcOrd="1" destOrd="0" parTransId="{937802F1-603A-4161-AD78-8F53A8EBF73C}" sibTransId="{6DE702B0-17B9-4FAA-92D4-E1F5AA91E420}"/>
    <dgm:cxn modelId="{52B06AE8-5D70-4DEA-9D7A-94AADCB4EA7D}" type="presParOf" srcId="{C779F07F-8AAF-41C3-B31E-0F2C8773A958}" destId="{E2AEDF3F-3A2F-4A5F-8ABB-3F6954AA0F05}" srcOrd="0" destOrd="0" presId="urn:microsoft.com/office/officeart/2005/8/layout/vList4"/>
    <dgm:cxn modelId="{92397AFC-4C0E-47A7-9477-58AB009FE516}" type="presParOf" srcId="{E2AEDF3F-3A2F-4A5F-8ABB-3F6954AA0F05}" destId="{AAAD1261-52E0-4B18-9151-85D06A01D473}" srcOrd="0" destOrd="0" presId="urn:microsoft.com/office/officeart/2005/8/layout/vList4"/>
    <dgm:cxn modelId="{8FEC410D-E4D0-48B4-B4DE-F3C9448B8385}" type="presParOf" srcId="{E2AEDF3F-3A2F-4A5F-8ABB-3F6954AA0F05}" destId="{F9FDFB98-F5CD-4F8B-9A99-A23E11437D83}" srcOrd="1" destOrd="0" presId="urn:microsoft.com/office/officeart/2005/8/layout/vList4"/>
    <dgm:cxn modelId="{347D754D-9388-46CD-8D99-87E1EDA34AE4}" type="presParOf" srcId="{E2AEDF3F-3A2F-4A5F-8ABB-3F6954AA0F05}" destId="{F0AC40BE-D0C6-483F-8C61-46D645985C27}" srcOrd="2" destOrd="0" presId="urn:microsoft.com/office/officeart/2005/8/layout/vList4"/>
    <dgm:cxn modelId="{8D9581E5-D265-463F-B1A7-BA6466004D3A}" type="presParOf" srcId="{C779F07F-8AAF-41C3-B31E-0F2C8773A958}" destId="{6DB65B3D-862B-4B68-B3EA-86A740E2EDDD}" srcOrd="1" destOrd="0" presId="urn:microsoft.com/office/officeart/2005/8/layout/vList4"/>
    <dgm:cxn modelId="{B601AC24-0D8D-4040-A605-9FEBBA91EAC1}" type="presParOf" srcId="{C779F07F-8AAF-41C3-B31E-0F2C8773A958}" destId="{6B486F02-DBD9-4E12-ACE5-52B8A9079A19}" srcOrd="2" destOrd="0" presId="urn:microsoft.com/office/officeart/2005/8/layout/vList4"/>
    <dgm:cxn modelId="{01B47FFB-DCF7-4E8E-8246-9A8AC604ADDF}" type="presParOf" srcId="{6B486F02-DBD9-4E12-ACE5-52B8A9079A19}" destId="{94EFB88A-F176-40A3-8C9C-9549DC77A8B2}" srcOrd="0" destOrd="0" presId="urn:microsoft.com/office/officeart/2005/8/layout/vList4"/>
    <dgm:cxn modelId="{7DF77E43-4D0A-4E21-A82E-07E33D3C4865}" type="presParOf" srcId="{6B486F02-DBD9-4E12-ACE5-52B8A9079A19}" destId="{F2D7082B-B2D4-456F-87E5-898141594E6A}" srcOrd="1" destOrd="0" presId="urn:microsoft.com/office/officeart/2005/8/layout/vList4"/>
    <dgm:cxn modelId="{DF50ECA5-1632-4DB1-9F10-AD40444BEA0D}" type="presParOf" srcId="{6B486F02-DBD9-4E12-ACE5-52B8A9079A19}" destId="{BC6B3582-F85E-44F3-B7D6-629AD5F8E6D1}" srcOrd="2" destOrd="0" presId="urn:microsoft.com/office/officeart/2005/8/layout/vList4"/>
    <dgm:cxn modelId="{DCF14EE3-6578-40EE-BDB9-3D75B1A46C62}" type="presParOf" srcId="{C779F07F-8AAF-41C3-B31E-0F2C8773A958}" destId="{FA79DF8B-BD55-42C4-B2FD-25C2785E3F0F}" srcOrd="3" destOrd="0" presId="urn:microsoft.com/office/officeart/2005/8/layout/vList4"/>
    <dgm:cxn modelId="{E4166EF9-A4A6-40F2-ACF6-1384ED959AAA}" type="presParOf" srcId="{C779F07F-8AAF-41C3-B31E-0F2C8773A958}" destId="{B000D7A6-D050-46B3-83CC-54C249A8DD5F}" srcOrd="4" destOrd="0" presId="urn:microsoft.com/office/officeart/2005/8/layout/vList4"/>
    <dgm:cxn modelId="{9B5DE696-FA9E-4D59-9691-2D574AB2384D}" type="presParOf" srcId="{B000D7A6-D050-46B3-83CC-54C249A8DD5F}" destId="{3A4F81AF-5F68-4C55-995F-3C242940F9C7}" srcOrd="0" destOrd="0" presId="urn:microsoft.com/office/officeart/2005/8/layout/vList4"/>
    <dgm:cxn modelId="{B0A4C21F-A8D5-4285-87AC-534F1DAC6A80}" type="presParOf" srcId="{B000D7A6-D050-46B3-83CC-54C249A8DD5F}" destId="{86A6609A-6812-4E43-BA37-E12A7FC0A564}" srcOrd="1" destOrd="0" presId="urn:microsoft.com/office/officeart/2005/8/layout/vList4"/>
    <dgm:cxn modelId="{F979C64D-A1E6-4F5A-B4AB-A4AAAA113EBD}" type="presParOf" srcId="{B000D7A6-D050-46B3-83CC-54C249A8DD5F}" destId="{5EDC710B-B92D-40FB-B36E-95E2AEFE19D2}" srcOrd="2" destOrd="0" presId="urn:microsoft.com/office/officeart/2005/8/layout/vList4"/>
    <dgm:cxn modelId="{C24C13FC-7321-4D9E-87EB-62A0ACC2BACC}" type="presParOf" srcId="{C779F07F-8AAF-41C3-B31E-0F2C8773A958}" destId="{902A2055-4B1B-4915-B5A5-503898EF58C9}" srcOrd="5" destOrd="0" presId="urn:microsoft.com/office/officeart/2005/8/layout/vList4"/>
    <dgm:cxn modelId="{C527B179-B2A6-4A7B-B511-D29B0AE83CBC}" type="presParOf" srcId="{C779F07F-8AAF-41C3-B31E-0F2C8773A958}" destId="{713A09FF-9CA7-441D-BEBF-374791C3FAD0}" srcOrd="6" destOrd="0" presId="urn:microsoft.com/office/officeart/2005/8/layout/vList4"/>
    <dgm:cxn modelId="{D8425A38-0FAB-49B6-8227-230191004686}" type="presParOf" srcId="{713A09FF-9CA7-441D-BEBF-374791C3FAD0}" destId="{FBBBFC13-AA9E-42C2-A075-67509304F624}" srcOrd="0" destOrd="0" presId="urn:microsoft.com/office/officeart/2005/8/layout/vList4"/>
    <dgm:cxn modelId="{87AC8C3C-49EC-42D5-9D86-36D2A792EFEF}" type="presParOf" srcId="{713A09FF-9CA7-441D-BEBF-374791C3FAD0}" destId="{958AF3DD-8906-45DD-A4B2-6A7FFFEE2DA6}" srcOrd="1" destOrd="0" presId="urn:microsoft.com/office/officeart/2005/8/layout/vList4"/>
    <dgm:cxn modelId="{787E1BFC-B434-4213-9679-97B27E43B9C1}" type="presParOf" srcId="{713A09FF-9CA7-441D-BEBF-374791C3FAD0}" destId="{5EE541D0-AF25-44FE-B583-1C605D61AA4E}"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33E9EDC-9A95-4E98-BBD6-5284BE0BBBC3}"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68EFDCEC-C5F3-4C8F-873D-D076F25561F8}">
      <dgm:prSet custT="1"/>
      <dgm:spPr/>
      <dgm:t>
        <a:bodyPr/>
        <a:lstStyle/>
        <a:p>
          <a:r>
            <a:rPr lang="en-US" sz="1600" b="0" dirty="0"/>
            <a:t>Bespoke and Iteratively Improved Branded Product Lines</a:t>
          </a:r>
        </a:p>
      </dgm:t>
    </dgm:pt>
    <dgm:pt modelId="{E2FF2682-6CE7-4CC1-BBB1-AF1CAFC8E9ED}" type="parTrans" cxnId="{9704F9FF-360A-4287-B3F8-C57CECD7A128}">
      <dgm:prSet/>
      <dgm:spPr/>
      <dgm:t>
        <a:bodyPr/>
        <a:lstStyle/>
        <a:p>
          <a:endParaRPr lang="en-US" sz="4400" b="0">
            <a:solidFill>
              <a:schemeClr val="tx1"/>
            </a:solidFill>
          </a:endParaRPr>
        </a:p>
      </dgm:t>
    </dgm:pt>
    <dgm:pt modelId="{E20B7109-75E1-4D4E-BF20-748924A6AFEC}" type="sibTrans" cxnId="{9704F9FF-360A-4287-B3F8-C57CECD7A128}">
      <dgm:prSet custT="1"/>
      <dgm:spPr/>
      <dgm:t>
        <a:bodyPr/>
        <a:lstStyle/>
        <a:p>
          <a:endParaRPr lang="en-US" sz="3200" b="0">
            <a:solidFill>
              <a:schemeClr val="tx1"/>
            </a:solidFill>
          </a:endParaRPr>
        </a:p>
      </dgm:t>
    </dgm:pt>
    <dgm:pt modelId="{B517C90B-9333-42B0-8B06-6A1E5BDBC5CC}">
      <dgm:prSet custT="1"/>
      <dgm:spPr/>
      <dgm:t>
        <a:bodyPr/>
        <a:lstStyle/>
        <a:p>
          <a:r>
            <a:rPr lang="en-US" sz="1200" b="0" dirty="0"/>
            <a:t>Fully 3D Printed Boat Hulls with Patent Pending </a:t>
          </a:r>
          <a:r>
            <a:rPr lang="en-US" sz="1200" b="0" dirty="0" err="1"/>
            <a:t>Snave</a:t>
          </a:r>
          <a:r>
            <a:rPr lang="en-US" sz="1200" b="0" dirty="0"/>
            <a:t> Propulsion</a:t>
          </a:r>
        </a:p>
      </dgm:t>
    </dgm:pt>
    <dgm:pt modelId="{D8FEB6E3-0072-4AB1-A70C-194681B101D9}" type="parTrans" cxnId="{4A7594B5-A52D-4D07-8D69-29DA22B6084E}">
      <dgm:prSet/>
      <dgm:spPr/>
      <dgm:t>
        <a:bodyPr/>
        <a:lstStyle/>
        <a:p>
          <a:endParaRPr lang="en-US" sz="4400" b="0">
            <a:solidFill>
              <a:schemeClr val="tx1"/>
            </a:solidFill>
          </a:endParaRPr>
        </a:p>
      </dgm:t>
    </dgm:pt>
    <dgm:pt modelId="{054D19F1-9A79-4926-88A8-11CD68416E62}" type="sibTrans" cxnId="{4A7594B5-A52D-4D07-8D69-29DA22B6084E}">
      <dgm:prSet/>
      <dgm:spPr/>
      <dgm:t>
        <a:bodyPr/>
        <a:lstStyle/>
        <a:p>
          <a:endParaRPr lang="en-US" sz="3600" b="0">
            <a:solidFill>
              <a:schemeClr val="tx1"/>
            </a:solidFill>
          </a:endParaRPr>
        </a:p>
      </dgm:t>
    </dgm:pt>
    <dgm:pt modelId="{B32DA2B0-E0A0-4D2F-8AD0-FEFA0A284232}">
      <dgm:prSet custT="1"/>
      <dgm:spPr/>
      <dgm:t>
        <a:bodyPr/>
        <a:lstStyle/>
        <a:p>
          <a:r>
            <a:rPr lang="en-US" sz="1200" b="0" dirty="0" err="1"/>
            <a:t>RetroFit</a:t>
          </a:r>
          <a:r>
            <a:rPr lang="en-US" sz="1200" b="0" dirty="0"/>
            <a:t> Pods and Electrical Conversion Kits for Existing Hulls</a:t>
          </a:r>
        </a:p>
      </dgm:t>
    </dgm:pt>
    <dgm:pt modelId="{821E5860-CA74-42FF-9D13-949A3B66417D}" type="parTrans" cxnId="{80A13F7B-D667-43DB-A12F-27B4D534219A}">
      <dgm:prSet/>
      <dgm:spPr/>
      <dgm:t>
        <a:bodyPr/>
        <a:lstStyle/>
        <a:p>
          <a:endParaRPr lang="en-US" sz="4400" b="0">
            <a:solidFill>
              <a:schemeClr val="tx1"/>
            </a:solidFill>
          </a:endParaRPr>
        </a:p>
      </dgm:t>
    </dgm:pt>
    <dgm:pt modelId="{48F9FC78-4F52-42A7-AEDB-E1E24F5B4DEE}" type="sibTrans" cxnId="{80A13F7B-D667-43DB-A12F-27B4D534219A}">
      <dgm:prSet/>
      <dgm:spPr/>
      <dgm:t>
        <a:bodyPr/>
        <a:lstStyle/>
        <a:p>
          <a:endParaRPr lang="en-US" sz="3600" b="0">
            <a:solidFill>
              <a:schemeClr val="tx1"/>
            </a:solidFill>
          </a:endParaRPr>
        </a:p>
      </dgm:t>
    </dgm:pt>
    <dgm:pt modelId="{BA255E75-6943-4ED1-8B30-D97241ACE0E5}">
      <dgm:prSet custT="1"/>
      <dgm:spPr/>
      <dgm:t>
        <a:bodyPr/>
        <a:lstStyle/>
        <a:p>
          <a:r>
            <a:rPr lang="en-US" sz="1600" b="0" i="0" dirty="0"/>
            <a:t>On-Demand Manufacturing: Your Imagination, Our Creation</a:t>
          </a:r>
          <a:endParaRPr lang="en-US" sz="1600" b="0" dirty="0"/>
        </a:p>
      </dgm:t>
    </dgm:pt>
    <dgm:pt modelId="{5E3C1D8C-9BAF-4034-A4CB-C601AA2C9501}" type="parTrans" cxnId="{BC961854-11AB-4D1F-946E-F848E5739A58}">
      <dgm:prSet/>
      <dgm:spPr/>
      <dgm:t>
        <a:bodyPr/>
        <a:lstStyle/>
        <a:p>
          <a:endParaRPr lang="en-US" sz="4400" b="0">
            <a:solidFill>
              <a:schemeClr val="tx1"/>
            </a:solidFill>
          </a:endParaRPr>
        </a:p>
      </dgm:t>
    </dgm:pt>
    <dgm:pt modelId="{E50BA625-6699-44FC-965C-229B6D010225}" type="sibTrans" cxnId="{BC961854-11AB-4D1F-946E-F848E5739A58}">
      <dgm:prSet custT="1"/>
      <dgm:spPr/>
      <dgm:t>
        <a:bodyPr/>
        <a:lstStyle/>
        <a:p>
          <a:endParaRPr lang="en-US" sz="3200" b="0">
            <a:solidFill>
              <a:schemeClr val="tx1"/>
            </a:solidFill>
          </a:endParaRPr>
        </a:p>
      </dgm:t>
    </dgm:pt>
    <dgm:pt modelId="{D0EB88B7-2F65-4308-AE77-4B9C773E6962}">
      <dgm:prSet custT="1"/>
      <dgm:spPr/>
      <dgm:t>
        <a:bodyPr/>
        <a:lstStyle/>
        <a:p>
          <a:r>
            <a:rPr lang="en-US" sz="1200" b="0" dirty="0"/>
            <a:t>Enables Each location to design novel or client specific items</a:t>
          </a:r>
        </a:p>
      </dgm:t>
    </dgm:pt>
    <dgm:pt modelId="{C3BEE0FC-0D47-4CED-AA0E-CFB95CEEF0A1}" type="parTrans" cxnId="{CA04F3D1-FEF3-44CF-A903-87490E8898D1}">
      <dgm:prSet/>
      <dgm:spPr/>
      <dgm:t>
        <a:bodyPr/>
        <a:lstStyle/>
        <a:p>
          <a:endParaRPr lang="en-US" sz="4400" b="0">
            <a:solidFill>
              <a:schemeClr val="tx1"/>
            </a:solidFill>
          </a:endParaRPr>
        </a:p>
      </dgm:t>
    </dgm:pt>
    <dgm:pt modelId="{1CF7AF24-FB09-434A-9AEE-DE645392887F}" type="sibTrans" cxnId="{CA04F3D1-FEF3-44CF-A903-87490E8898D1}">
      <dgm:prSet/>
      <dgm:spPr/>
      <dgm:t>
        <a:bodyPr/>
        <a:lstStyle/>
        <a:p>
          <a:endParaRPr lang="en-US" sz="3600" b="0">
            <a:solidFill>
              <a:schemeClr val="tx1"/>
            </a:solidFill>
          </a:endParaRPr>
        </a:p>
      </dgm:t>
    </dgm:pt>
    <dgm:pt modelId="{3748A2A9-054B-468D-B6EC-910372B3E949}">
      <dgm:prSet custT="1"/>
      <dgm:spPr/>
      <dgm:t>
        <a:bodyPr/>
        <a:lstStyle/>
        <a:p>
          <a:r>
            <a:rPr lang="en-US" sz="1200" b="0" dirty="0"/>
            <a:t>Loungers for Hotels, Household Items hard to get in Remote Locations, </a:t>
          </a:r>
          <a:r>
            <a:rPr lang="en-US" sz="1200" b="0" dirty="0" err="1"/>
            <a:t>etc</a:t>
          </a:r>
          <a:endParaRPr lang="en-US" sz="1200" b="0" dirty="0"/>
        </a:p>
      </dgm:t>
    </dgm:pt>
    <dgm:pt modelId="{F62C4BD4-2E80-40D4-9CA7-CCD44C4A5D4C}" type="parTrans" cxnId="{DA6B089D-BEB1-4F46-9BE4-B0B0B28B5D27}">
      <dgm:prSet/>
      <dgm:spPr/>
      <dgm:t>
        <a:bodyPr/>
        <a:lstStyle/>
        <a:p>
          <a:endParaRPr lang="en-US" sz="4400" b="0">
            <a:solidFill>
              <a:schemeClr val="tx1"/>
            </a:solidFill>
          </a:endParaRPr>
        </a:p>
      </dgm:t>
    </dgm:pt>
    <dgm:pt modelId="{CC72F13A-ACA0-4F09-8925-B9669BD75865}" type="sibTrans" cxnId="{DA6B089D-BEB1-4F46-9BE4-B0B0B28B5D27}">
      <dgm:prSet/>
      <dgm:spPr/>
      <dgm:t>
        <a:bodyPr/>
        <a:lstStyle/>
        <a:p>
          <a:endParaRPr lang="en-US" sz="3600" b="0">
            <a:solidFill>
              <a:schemeClr val="tx1"/>
            </a:solidFill>
          </a:endParaRPr>
        </a:p>
      </dgm:t>
    </dgm:pt>
    <dgm:pt modelId="{AE9F7A9B-394F-4C07-98F1-8E27045FB744}">
      <dgm:prSet custT="1"/>
      <dgm:spPr/>
      <dgm:t>
        <a:bodyPr/>
        <a:lstStyle/>
        <a:p>
          <a:r>
            <a:rPr lang="en-US" sz="1600" b="0" dirty="0"/>
            <a:t>Franchise Expansion Model - License Fees for each Printed Product</a:t>
          </a:r>
        </a:p>
      </dgm:t>
    </dgm:pt>
    <dgm:pt modelId="{83C46D9E-F299-4E42-8205-993B5BF88532}" type="parTrans" cxnId="{E4CDBC2A-0DB6-4AF2-8158-BF9F647E8226}">
      <dgm:prSet/>
      <dgm:spPr/>
      <dgm:t>
        <a:bodyPr/>
        <a:lstStyle/>
        <a:p>
          <a:endParaRPr lang="en-US" sz="4400" b="0">
            <a:solidFill>
              <a:schemeClr val="tx1"/>
            </a:solidFill>
          </a:endParaRPr>
        </a:p>
      </dgm:t>
    </dgm:pt>
    <dgm:pt modelId="{19E4F5FA-72D4-474B-A87D-9D78D173EA53}" type="sibTrans" cxnId="{E4CDBC2A-0DB6-4AF2-8158-BF9F647E8226}">
      <dgm:prSet custT="1"/>
      <dgm:spPr/>
      <dgm:t>
        <a:bodyPr/>
        <a:lstStyle/>
        <a:p>
          <a:endParaRPr lang="en-US" sz="3200" b="0">
            <a:solidFill>
              <a:schemeClr val="tx1"/>
            </a:solidFill>
          </a:endParaRPr>
        </a:p>
      </dgm:t>
    </dgm:pt>
    <dgm:pt modelId="{B9BB3DF7-F120-4A55-9F54-A41BE770C404}">
      <dgm:prSet custT="1"/>
      <dgm:spPr/>
      <dgm:t>
        <a:bodyPr/>
        <a:lstStyle/>
        <a:p>
          <a:pPr>
            <a:buNone/>
          </a:pPr>
          <a:r>
            <a:rPr lang="en-US" sz="1600" b="0" dirty="0"/>
            <a:t>COTS Parts Reselling - Centralized Sourcing of Electronics</a:t>
          </a:r>
        </a:p>
      </dgm:t>
    </dgm:pt>
    <dgm:pt modelId="{8CE9F19E-5E87-470A-A1F4-DDFECB056F90}" type="parTrans" cxnId="{99F60F77-7CD8-4C92-844C-85FE8D090EDD}">
      <dgm:prSet/>
      <dgm:spPr/>
      <dgm:t>
        <a:bodyPr/>
        <a:lstStyle/>
        <a:p>
          <a:endParaRPr lang="en-US" sz="4400" b="0">
            <a:solidFill>
              <a:schemeClr val="tx1"/>
            </a:solidFill>
          </a:endParaRPr>
        </a:p>
      </dgm:t>
    </dgm:pt>
    <dgm:pt modelId="{5FEF2583-F3C6-4E0F-99FC-B457364A1C7A}" type="sibTrans" cxnId="{99F60F77-7CD8-4C92-844C-85FE8D090EDD}">
      <dgm:prSet custT="1"/>
      <dgm:spPr/>
      <dgm:t>
        <a:bodyPr/>
        <a:lstStyle/>
        <a:p>
          <a:endParaRPr lang="en-US" sz="3200" b="0">
            <a:solidFill>
              <a:schemeClr val="tx1"/>
            </a:solidFill>
          </a:endParaRPr>
        </a:p>
      </dgm:t>
    </dgm:pt>
    <dgm:pt modelId="{1DC485DA-1DA5-4414-BE68-187A1048B9FF}">
      <dgm:prSet custT="1"/>
      <dgm:spPr/>
      <dgm:t>
        <a:bodyPr/>
        <a:lstStyle/>
        <a:p>
          <a:r>
            <a:rPr lang="en-US" sz="1600" b="0" dirty="0"/>
            <a:t>AI/ML Data Monetization</a:t>
          </a:r>
        </a:p>
      </dgm:t>
    </dgm:pt>
    <dgm:pt modelId="{29CC5E21-B84F-40E5-84F1-4F7157427EAE}" type="parTrans" cxnId="{525CBCBF-12C0-42DE-9963-05F4BC6F85C7}">
      <dgm:prSet/>
      <dgm:spPr/>
      <dgm:t>
        <a:bodyPr/>
        <a:lstStyle/>
        <a:p>
          <a:endParaRPr lang="en-US" sz="4400" b="0">
            <a:solidFill>
              <a:schemeClr val="tx1"/>
            </a:solidFill>
          </a:endParaRPr>
        </a:p>
      </dgm:t>
    </dgm:pt>
    <dgm:pt modelId="{AE7F3D40-032D-4D09-8694-65989A2612B1}" type="sibTrans" cxnId="{525CBCBF-12C0-42DE-9963-05F4BC6F85C7}">
      <dgm:prSet/>
      <dgm:spPr/>
      <dgm:t>
        <a:bodyPr/>
        <a:lstStyle/>
        <a:p>
          <a:endParaRPr lang="en-US" sz="3600" b="0">
            <a:solidFill>
              <a:schemeClr val="tx1"/>
            </a:solidFill>
          </a:endParaRPr>
        </a:p>
      </dgm:t>
    </dgm:pt>
    <dgm:pt modelId="{CE480C6A-5718-4327-8015-7E858DDBCEB6}">
      <dgm:prSet custT="1"/>
      <dgm:spPr/>
      <dgm:t>
        <a:bodyPr/>
        <a:lstStyle/>
        <a:p>
          <a:r>
            <a:rPr lang="en-US" sz="1600" b="0" i="0"/>
            <a:t>Tap </a:t>
          </a:r>
          <a:r>
            <a:rPr lang="en-US" sz="1600" b="0" i="0" dirty="0"/>
            <a:t>into a Global Network of Innovative Entrepreneurs</a:t>
          </a:r>
          <a:endParaRPr lang="en-US" sz="1600" b="0" dirty="0"/>
        </a:p>
      </dgm:t>
    </dgm:pt>
    <dgm:pt modelId="{2FB7978D-C702-4872-B3A4-2EAB04BCF31A}" type="parTrans" cxnId="{F6627D78-B63F-4F02-9F1A-D41CAE99FE5D}">
      <dgm:prSet/>
      <dgm:spPr/>
      <dgm:t>
        <a:bodyPr/>
        <a:lstStyle/>
        <a:p>
          <a:endParaRPr lang="en-US"/>
        </a:p>
      </dgm:t>
    </dgm:pt>
    <dgm:pt modelId="{3E761196-7F7E-4ACE-9C48-18D503C6DA2C}" type="sibTrans" cxnId="{F6627D78-B63F-4F02-9F1A-D41CAE99FE5D}">
      <dgm:prSet/>
      <dgm:spPr/>
      <dgm:t>
        <a:bodyPr/>
        <a:lstStyle/>
        <a:p>
          <a:endParaRPr lang="en-US"/>
        </a:p>
      </dgm:t>
    </dgm:pt>
    <dgm:pt modelId="{75503A68-2879-4D3C-97A1-0AA52C01FBD9}">
      <dgm:prSet custT="1"/>
      <dgm:spPr/>
      <dgm:t>
        <a:bodyPr/>
        <a:lstStyle/>
        <a:p>
          <a:pPr>
            <a:buFont typeface="Arial" panose="020B0604020202020204" pitchFamily="34" charset="0"/>
            <a:buChar char="•"/>
          </a:pPr>
          <a:r>
            <a:rPr lang="en-US" sz="1200" b="0" i="0" dirty="0"/>
            <a:t>Enhance Efficiency and Reliability of Manufacturing</a:t>
          </a:r>
          <a:endParaRPr lang="en-US" sz="1200" b="0" dirty="0"/>
        </a:p>
      </dgm:t>
    </dgm:pt>
    <dgm:pt modelId="{0DDD5EF7-02D5-4BC9-8565-8A58AF258D99}" type="parTrans" cxnId="{F98237EE-DA6D-44A8-87D0-36EB3C2D8210}">
      <dgm:prSet/>
      <dgm:spPr/>
      <dgm:t>
        <a:bodyPr/>
        <a:lstStyle/>
        <a:p>
          <a:endParaRPr lang="en-US"/>
        </a:p>
      </dgm:t>
    </dgm:pt>
    <dgm:pt modelId="{1FF7694C-7EA1-4A1B-A1DF-9F19E116DE36}" type="sibTrans" cxnId="{F98237EE-DA6D-44A8-87D0-36EB3C2D8210}">
      <dgm:prSet/>
      <dgm:spPr/>
      <dgm:t>
        <a:bodyPr/>
        <a:lstStyle/>
        <a:p>
          <a:endParaRPr lang="en-US"/>
        </a:p>
      </dgm:t>
    </dgm:pt>
    <dgm:pt modelId="{EFF7BBC4-E462-4B2E-A6E2-8C171B7BFBB8}">
      <dgm:prSet custT="1"/>
      <dgm:spPr/>
      <dgm:t>
        <a:bodyPr/>
        <a:lstStyle/>
        <a:p>
          <a:pPr>
            <a:buFont typeface="Arial" panose="020B0604020202020204" pitchFamily="34" charset="0"/>
            <a:buChar char="•"/>
          </a:pPr>
          <a:r>
            <a:rPr lang="en-US" sz="1200" b="0" i="0" dirty="0"/>
            <a:t>Simplify Supply Chain Management</a:t>
          </a:r>
          <a:endParaRPr lang="en-US" sz="1200" b="0" dirty="0"/>
        </a:p>
      </dgm:t>
    </dgm:pt>
    <dgm:pt modelId="{0FD5818D-45B1-4DF0-83BD-CFF559EB9F3A}" type="parTrans" cxnId="{785D71AB-A5AF-4EBD-985D-1F43BDD2809F}">
      <dgm:prSet/>
      <dgm:spPr/>
      <dgm:t>
        <a:bodyPr/>
        <a:lstStyle/>
        <a:p>
          <a:endParaRPr lang="en-US"/>
        </a:p>
      </dgm:t>
    </dgm:pt>
    <dgm:pt modelId="{2A25AAE4-5BFA-47C0-877A-43DF9EAA5A07}" type="sibTrans" cxnId="{785D71AB-A5AF-4EBD-985D-1F43BDD2809F}">
      <dgm:prSet/>
      <dgm:spPr/>
      <dgm:t>
        <a:bodyPr/>
        <a:lstStyle/>
        <a:p>
          <a:endParaRPr lang="en-US"/>
        </a:p>
      </dgm:t>
    </dgm:pt>
    <dgm:pt modelId="{7DD927C2-B826-456E-A4C0-241E058CFB8A}">
      <dgm:prSet custT="1"/>
      <dgm:spPr/>
      <dgm:t>
        <a:bodyPr/>
        <a:lstStyle/>
        <a:p>
          <a:r>
            <a:rPr lang="en-US" sz="1200" b="0" i="0" dirty="0"/>
            <a:t>Unlock Hidden Treasures and Salvage Opportunities</a:t>
          </a:r>
          <a:endParaRPr lang="en-US" sz="1600" b="0" dirty="0"/>
        </a:p>
      </dgm:t>
    </dgm:pt>
    <dgm:pt modelId="{0E8555C3-FE0D-4A81-931E-AECC10A71556}" type="parTrans" cxnId="{9F60239C-292A-4BFF-A3CA-439F56911B73}">
      <dgm:prSet/>
      <dgm:spPr/>
      <dgm:t>
        <a:bodyPr/>
        <a:lstStyle/>
        <a:p>
          <a:endParaRPr lang="en-US"/>
        </a:p>
      </dgm:t>
    </dgm:pt>
    <dgm:pt modelId="{A26A543D-73A1-4F81-9AFF-DFBEA4C3C1CD}" type="sibTrans" cxnId="{9F60239C-292A-4BFF-A3CA-439F56911B73}">
      <dgm:prSet/>
      <dgm:spPr/>
      <dgm:t>
        <a:bodyPr/>
        <a:lstStyle/>
        <a:p>
          <a:endParaRPr lang="en-US"/>
        </a:p>
      </dgm:t>
    </dgm:pt>
    <dgm:pt modelId="{57B5388F-59A0-443F-B991-B64EE60FDD9E}">
      <dgm:prSet custT="1"/>
      <dgm:spPr/>
      <dgm:t>
        <a:bodyPr/>
        <a:lstStyle/>
        <a:p>
          <a:r>
            <a:rPr lang="en-US" sz="1200" b="0" i="0" dirty="0"/>
            <a:t>Monetize Data through Valuable Insights and Analytics</a:t>
          </a:r>
          <a:endParaRPr lang="en-US" sz="1200" b="0" dirty="0"/>
        </a:p>
      </dgm:t>
    </dgm:pt>
    <dgm:pt modelId="{531AB768-D45C-4ADE-A5FE-0CF3A8997EBC}" type="parTrans" cxnId="{71D6EC56-0063-4293-B97D-D1AB243344B6}">
      <dgm:prSet/>
      <dgm:spPr/>
      <dgm:t>
        <a:bodyPr/>
        <a:lstStyle/>
        <a:p>
          <a:endParaRPr lang="en-US"/>
        </a:p>
      </dgm:t>
    </dgm:pt>
    <dgm:pt modelId="{54ED1CF1-D333-4894-9741-027C952554C1}" type="sibTrans" cxnId="{71D6EC56-0063-4293-B97D-D1AB243344B6}">
      <dgm:prSet/>
      <dgm:spPr/>
      <dgm:t>
        <a:bodyPr/>
        <a:lstStyle/>
        <a:p>
          <a:endParaRPr lang="en-US"/>
        </a:p>
      </dgm:t>
    </dgm:pt>
    <dgm:pt modelId="{204E5ED6-B31D-4AC0-8009-43E54829645F}" type="pres">
      <dgm:prSet presAssocID="{933E9EDC-9A95-4E98-BBD6-5284BE0BBBC3}" presName="outerComposite" presStyleCnt="0">
        <dgm:presLayoutVars>
          <dgm:chMax val="5"/>
          <dgm:dir/>
          <dgm:resizeHandles val="exact"/>
        </dgm:presLayoutVars>
      </dgm:prSet>
      <dgm:spPr/>
    </dgm:pt>
    <dgm:pt modelId="{31DCCEFD-4E2D-43FE-9879-35B94B2A8F35}" type="pres">
      <dgm:prSet presAssocID="{933E9EDC-9A95-4E98-BBD6-5284BE0BBBC3}" presName="dummyMaxCanvas" presStyleCnt="0">
        <dgm:presLayoutVars/>
      </dgm:prSet>
      <dgm:spPr/>
    </dgm:pt>
    <dgm:pt modelId="{66A30EFC-E8C3-43A3-9C1C-2C56AFF9C34B}" type="pres">
      <dgm:prSet presAssocID="{933E9EDC-9A95-4E98-BBD6-5284BE0BBBC3}" presName="FiveNodes_1" presStyleLbl="node1" presStyleIdx="0" presStyleCnt="5" custLinFactNeighborX="-3753">
        <dgm:presLayoutVars>
          <dgm:bulletEnabled val="1"/>
        </dgm:presLayoutVars>
      </dgm:prSet>
      <dgm:spPr/>
    </dgm:pt>
    <dgm:pt modelId="{B307B380-42B9-4595-8CA4-241B9D43FCD2}" type="pres">
      <dgm:prSet presAssocID="{933E9EDC-9A95-4E98-BBD6-5284BE0BBBC3}" presName="FiveNodes_2" presStyleLbl="node1" presStyleIdx="1" presStyleCnt="5">
        <dgm:presLayoutVars>
          <dgm:bulletEnabled val="1"/>
        </dgm:presLayoutVars>
      </dgm:prSet>
      <dgm:spPr/>
    </dgm:pt>
    <dgm:pt modelId="{37513D1E-2EEE-4514-AE52-33A8F6B948F6}" type="pres">
      <dgm:prSet presAssocID="{933E9EDC-9A95-4E98-BBD6-5284BE0BBBC3}" presName="FiveNodes_3" presStyleLbl="node1" presStyleIdx="2" presStyleCnt="5">
        <dgm:presLayoutVars>
          <dgm:bulletEnabled val="1"/>
        </dgm:presLayoutVars>
      </dgm:prSet>
      <dgm:spPr/>
    </dgm:pt>
    <dgm:pt modelId="{30859656-30EA-444E-8868-9F5DD7D51B26}" type="pres">
      <dgm:prSet presAssocID="{933E9EDC-9A95-4E98-BBD6-5284BE0BBBC3}" presName="FiveNodes_4" presStyleLbl="node1" presStyleIdx="3" presStyleCnt="5">
        <dgm:presLayoutVars>
          <dgm:bulletEnabled val="1"/>
        </dgm:presLayoutVars>
      </dgm:prSet>
      <dgm:spPr/>
    </dgm:pt>
    <dgm:pt modelId="{E79279F6-5149-495C-9814-D6A53C715DA9}" type="pres">
      <dgm:prSet presAssocID="{933E9EDC-9A95-4E98-BBD6-5284BE0BBBC3}" presName="FiveNodes_5" presStyleLbl="node1" presStyleIdx="4" presStyleCnt="5">
        <dgm:presLayoutVars>
          <dgm:bulletEnabled val="1"/>
        </dgm:presLayoutVars>
      </dgm:prSet>
      <dgm:spPr/>
    </dgm:pt>
    <dgm:pt modelId="{54BFB884-E85F-4A82-BDCD-5D70F3848C3E}" type="pres">
      <dgm:prSet presAssocID="{933E9EDC-9A95-4E98-BBD6-5284BE0BBBC3}" presName="FiveConn_1-2" presStyleLbl="fgAccFollowNode1" presStyleIdx="0" presStyleCnt="4">
        <dgm:presLayoutVars>
          <dgm:bulletEnabled val="1"/>
        </dgm:presLayoutVars>
      </dgm:prSet>
      <dgm:spPr/>
    </dgm:pt>
    <dgm:pt modelId="{A32C784E-5868-47D6-AAF0-ACA2B1CE0FCA}" type="pres">
      <dgm:prSet presAssocID="{933E9EDC-9A95-4E98-BBD6-5284BE0BBBC3}" presName="FiveConn_2-3" presStyleLbl="fgAccFollowNode1" presStyleIdx="1" presStyleCnt="4">
        <dgm:presLayoutVars>
          <dgm:bulletEnabled val="1"/>
        </dgm:presLayoutVars>
      </dgm:prSet>
      <dgm:spPr/>
    </dgm:pt>
    <dgm:pt modelId="{D42ECDAA-70D6-45E9-8B8A-1A1D02E5A4B2}" type="pres">
      <dgm:prSet presAssocID="{933E9EDC-9A95-4E98-BBD6-5284BE0BBBC3}" presName="FiveConn_3-4" presStyleLbl="fgAccFollowNode1" presStyleIdx="2" presStyleCnt="4">
        <dgm:presLayoutVars>
          <dgm:bulletEnabled val="1"/>
        </dgm:presLayoutVars>
      </dgm:prSet>
      <dgm:spPr/>
    </dgm:pt>
    <dgm:pt modelId="{3B7800D9-6D2A-413C-9E27-B1943F0308A2}" type="pres">
      <dgm:prSet presAssocID="{933E9EDC-9A95-4E98-BBD6-5284BE0BBBC3}" presName="FiveConn_4-5" presStyleLbl="fgAccFollowNode1" presStyleIdx="3" presStyleCnt="4">
        <dgm:presLayoutVars>
          <dgm:bulletEnabled val="1"/>
        </dgm:presLayoutVars>
      </dgm:prSet>
      <dgm:spPr/>
    </dgm:pt>
    <dgm:pt modelId="{279EA16B-C506-45FB-9C0A-107249135A82}" type="pres">
      <dgm:prSet presAssocID="{933E9EDC-9A95-4E98-BBD6-5284BE0BBBC3}" presName="FiveNodes_1_text" presStyleLbl="node1" presStyleIdx="4" presStyleCnt="5">
        <dgm:presLayoutVars>
          <dgm:bulletEnabled val="1"/>
        </dgm:presLayoutVars>
      </dgm:prSet>
      <dgm:spPr/>
    </dgm:pt>
    <dgm:pt modelId="{0976D1CE-9ACA-49DE-BBC3-729DDB86D1A5}" type="pres">
      <dgm:prSet presAssocID="{933E9EDC-9A95-4E98-BBD6-5284BE0BBBC3}" presName="FiveNodes_2_text" presStyleLbl="node1" presStyleIdx="4" presStyleCnt="5">
        <dgm:presLayoutVars>
          <dgm:bulletEnabled val="1"/>
        </dgm:presLayoutVars>
      </dgm:prSet>
      <dgm:spPr/>
    </dgm:pt>
    <dgm:pt modelId="{D59167A7-BA95-4B32-AAF3-E4E6F8EA562F}" type="pres">
      <dgm:prSet presAssocID="{933E9EDC-9A95-4E98-BBD6-5284BE0BBBC3}" presName="FiveNodes_3_text" presStyleLbl="node1" presStyleIdx="4" presStyleCnt="5">
        <dgm:presLayoutVars>
          <dgm:bulletEnabled val="1"/>
        </dgm:presLayoutVars>
      </dgm:prSet>
      <dgm:spPr/>
    </dgm:pt>
    <dgm:pt modelId="{41C6A177-8DE3-409C-8C74-8F9E4CC78322}" type="pres">
      <dgm:prSet presAssocID="{933E9EDC-9A95-4E98-BBD6-5284BE0BBBC3}" presName="FiveNodes_4_text" presStyleLbl="node1" presStyleIdx="4" presStyleCnt="5">
        <dgm:presLayoutVars>
          <dgm:bulletEnabled val="1"/>
        </dgm:presLayoutVars>
      </dgm:prSet>
      <dgm:spPr/>
    </dgm:pt>
    <dgm:pt modelId="{9E8247DE-1A5A-41B0-BDFD-F5186493F844}" type="pres">
      <dgm:prSet presAssocID="{933E9EDC-9A95-4E98-BBD6-5284BE0BBBC3}" presName="FiveNodes_5_text" presStyleLbl="node1" presStyleIdx="4" presStyleCnt="5">
        <dgm:presLayoutVars>
          <dgm:bulletEnabled val="1"/>
        </dgm:presLayoutVars>
      </dgm:prSet>
      <dgm:spPr/>
    </dgm:pt>
  </dgm:ptLst>
  <dgm:cxnLst>
    <dgm:cxn modelId="{4FD49D0E-6D73-4DE2-A85C-6C518A79056A}" type="presOf" srcId="{7DD927C2-B826-456E-A4C0-241E058CFB8A}" destId="{9E8247DE-1A5A-41B0-BDFD-F5186493F844}" srcOrd="1" destOrd="1" presId="urn:microsoft.com/office/officeart/2005/8/layout/vProcess5"/>
    <dgm:cxn modelId="{26C5E40E-0E12-4286-BA95-6FF1935D5F15}" type="presOf" srcId="{D0EB88B7-2F65-4308-AE77-4B9C773E6962}" destId="{0976D1CE-9ACA-49DE-BBC3-729DDB86D1A5}" srcOrd="1" destOrd="1" presId="urn:microsoft.com/office/officeart/2005/8/layout/vProcess5"/>
    <dgm:cxn modelId="{0F31021C-F616-43FA-A5F7-9D8A68B8C977}" type="presOf" srcId="{1DC485DA-1DA5-4414-BE68-187A1048B9FF}" destId="{9E8247DE-1A5A-41B0-BDFD-F5186493F844}" srcOrd="1" destOrd="0" presId="urn:microsoft.com/office/officeart/2005/8/layout/vProcess5"/>
    <dgm:cxn modelId="{304DD524-7BC6-4788-8320-14F770A00212}" type="presOf" srcId="{D0EB88B7-2F65-4308-AE77-4B9C773E6962}" destId="{B307B380-42B9-4595-8CA4-241B9D43FCD2}" srcOrd="0" destOrd="1" presId="urn:microsoft.com/office/officeart/2005/8/layout/vProcess5"/>
    <dgm:cxn modelId="{E4CDBC2A-0DB6-4AF2-8158-BF9F647E8226}" srcId="{933E9EDC-9A95-4E98-BBD6-5284BE0BBBC3}" destId="{AE9F7A9B-394F-4C07-98F1-8E27045FB744}" srcOrd="2" destOrd="0" parTransId="{83C46D9E-F299-4E42-8205-993B5BF88532}" sibTransId="{19E4F5FA-72D4-474B-A87D-9D78D173EA53}"/>
    <dgm:cxn modelId="{E9942C33-7191-41AE-9BBA-4C3A74B71660}" type="presOf" srcId="{3748A2A9-054B-468D-B6EC-910372B3E949}" destId="{B307B380-42B9-4595-8CA4-241B9D43FCD2}" srcOrd="0" destOrd="2" presId="urn:microsoft.com/office/officeart/2005/8/layout/vProcess5"/>
    <dgm:cxn modelId="{C7E6E235-6385-4034-BB06-AAEE2D3533F0}" type="presOf" srcId="{CE480C6A-5718-4327-8015-7E858DDBCEB6}" destId="{D59167A7-BA95-4B32-AAF3-E4E6F8EA562F}" srcOrd="1" destOrd="1" presId="urn:microsoft.com/office/officeart/2005/8/layout/vProcess5"/>
    <dgm:cxn modelId="{45CD295E-8D59-4A0E-8947-F41CECDBE651}" type="presOf" srcId="{B9BB3DF7-F120-4A55-9F54-A41BE770C404}" destId="{41C6A177-8DE3-409C-8C74-8F9E4CC78322}" srcOrd="1" destOrd="0" presId="urn:microsoft.com/office/officeart/2005/8/layout/vProcess5"/>
    <dgm:cxn modelId="{0B6BC560-6E29-4BED-AA27-1134F31F784B}" type="presOf" srcId="{AE9F7A9B-394F-4C07-98F1-8E27045FB744}" destId="{D59167A7-BA95-4B32-AAF3-E4E6F8EA562F}" srcOrd="1" destOrd="0" presId="urn:microsoft.com/office/officeart/2005/8/layout/vProcess5"/>
    <dgm:cxn modelId="{127BE363-3030-4339-9AB7-A9D16897CDA0}" type="presOf" srcId="{E20B7109-75E1-4D4E-BF20-748924A6AFEC}" destId="{54BFB884-E85F-4A82-BDCD-5D70F3848C3E}" srcOrd="0" destOrd="0" presId="urn:microsoft.com/office/officeart/2005/8/layout/vProcess5"/>
    <dgm:cxn modelId="{95479D68-B76C-4B6D-838A-0C09896C2D1D}" type="presOf" srcId="{75503A68-2879-4D3C-97A1-0AA52C01FBD9}" destId="{41C6A177-8DE3-409C-8C74-8F9E4CC78322}" srcOrd="1" destOrd="1" presId="urn:microsoft.com/office/officeart/2005/8/layout/vProcess5"/>
    <dgm:cxn modelId="{8AC3A249-BB28-4A94-9521-3F667992451C}" type="presOf" srcId="{19E4F5FA-72D4-474B-A87D-9D78D173EA53}" destId="{D42ECDAA-70D6-45E9-8B8A-1A1D02E5A4B2}" srcOrd="0" destOrd="0" presId="urn:microsoft.com/office/officeart/2005/8/layout/vProcess5"/>
    <dgm:cxn modelId="{BC961854-11AB-4D1F-946E-F848E5739A58}" srcId="{933E9EDC-9A95-4E98-BBD6-5284BE0BBBC3}" destId="{BA255E75-6943-4ED1-8B30-D97241ACE0E5}" srcOrd="1" destOrd="0" parTransId="{5E3C1D8C-9BAF-4034-A4CB-C601AA2C9501}" sibTransId="{E50BA625-6699-44FC-965C-229B6D010225}"/>
    <dgm:cxn modelId="{566D2976-725B-4E9D-A875-5D00766208C0}" type="presOf" srcId="{BA255E75-6943-4ED1-8B30-D97241ACE0E5}" destId="{B307B380-42B9-4595-8CA4-241B9D43FCD2}" srcOrd="0" destOrd="0" presId="urn:microsoft.com/office/officeart/2005/8/layout/vProcess5"/>
    <dgm:cxn modelId="{71D6EC56-0063-4293-B97D-D1AB243344B6}" srcId="{1DC485DA-1DA5-4414-BE68-187A1048B9FF}" destId="{57B5388F-59A0-443F-B991-B64EE60FDD9E}" srcOrd="1" destOrd="0" parTransId="{531AB768-D45C-4ADE-A5FE-0CF3A8997EBC}" sibTransId="{54ED1CF1-D333-4894-9741-027C952554C1}"/>
    <dgm:cxn modelId="{99F60F77-7CD8-4C92-844C-85FE8D090EDD}" srcId="{933E9EDC-9A95-4E98-BBD6-5284BE0BBBC3}" destId="{B9BB3DF7-F120-4A55-9F54-A41BE770C404}" srcOrd="3" destOrd="0" parTransId="{8CE9F19E-5E87-470A-A1F4-DDFECB056F90}" sibTransId="{5FEF2583-F3C6-4E0F-99FC-B457364A1C7A}"/>
    <dgm:cxn modelId="{7D671C57-731F-4213-B0D9-40355EEACD9A}" type="presOf" srcId="{5FEF2583-F3C6-4E0F-99FC-B457364A1C7A}" destId="{3B7800D9-6D2A-413C-9E27-B1943F0308A2}" srcOrd="0" destOrd="0" presId="urn:microsoft.com/office/officeart/2005/8/layout/vProcess5"/>
    <dgm:cxn modelId="{F6627D78-B63F-4F02-9F1A-D41CAE99FE5D}" srcId="{AE9F7A9B-394F-4C07-98F1-8E27045FB744}" destId="{CE480C6A-5718-4327-8015-7E858DDBCEB6}" srcOrd="0" destOrd="0" parTransId="{2FB7978D-C702-4872-B3A4-2EAB04BCF31A}" sibTransId="{3E761196-7F7E-4ACE-9C48-18D503C6DA2C}"/>
    <dgm:cxn modelId="{D01CC758-F8ED-4079-8425-172FCD6D2F68}" type="presOf" srcId="{BA255E75-6943-4ED1-8B30-D97241ACE0E5}" destId="{0976D1CE-9ACA-49DE-BBC3-729DDB86D1A5}" srcOrd="1" destOrd="0" presId="urn:microsoft.com/office/officeart/2005/8/layout/vProcess5"/>
    <dgm:cxn modelId="{3FB18359-D953-4D08-9000-09C1DFC8983F}" type="presOf" srcId="{AE9F7A9B-394F-4C07-98F1-8E27045FB744}" destId="{37513D1E-2EEE-4514-AE52-33A8F6B948F6}" srcOrd="0" destOrd="0" presId="urn:microsoft.com/office/officeart/2005/8/layout/vProcess5"/>
    <dgm:cxn modelId="{80A13F7B-D667-43DB-A12F-27B4D534219A}" srcId="{68EFDCEC-C5F3-4C8F-873D-D076F25561F8}" destId="{B32DA2B0-E0A0-4D2F-8AD0-FEFA0A284232}" srcOrd="1" destOrd="0" parTransId="{821E5860-CA74-42FF-9D13-949A3B66417D}" sibTransId="{48F9FC78-4F52-42A7-AEDB-E1E24F5B4DEE}"/>
    <dgm:cxn modelId="{E876687C-240C-4B03-9295-F9CECDCF4740}" type="presOf" srcId="{3748A2A9-054B-468D-B6EC-910372B3E949}" destId="{0976D1CE-9ACA-49DE-BBC3-729DDB86D1A5}" srcOrd="1" destOrd="2" presId="urn:microsoft.com/office/officeart/2005/8/layout/vProcess5"/>
    <dgm:cxn modelId="{A79DF07C-EDBA-4625-A9C5-B5A9CE0139F1}" type="presOf" srcId="{B32DA2B0-E0A0-4D2F-8AD0-FEFA0A284232}" destId="{279EA16B-C506-45FB-9C0A-107249135A82}" srcOrd="1" destOrd="2" presId="urn:microsoft.com/office/officeart/2005/8/layout/vProcess5"/>
    <dgm:cxn modelId="{1AE0037D-4238-4C7E-A37E-902DBBFCF6FE}" type="presOf" srcId="{7DD927C2-B826-456E-A4C0-241E058CFB8A}" destId="{E79279F6-5149-495C-9814-D6A53C715DA9}" srcOrd="0" destOrd="1" presId="urn:microsoft.com/office/officeart/2005/8/layout/vProcess5"/>
    <dgm:cxn modelId="{B644DC80-B1A7-4CC8-9533-D93985048198}" type="presOf" srcId="{E50BA625-6699-44FC-965C-229B6D010225}" destId="{A32C784E-5868-47D6-AAF0-ACA2B1CE0FCA}" srcOrd="0" destOrd="0" presId="urn:microsoft.com/office/officeart/2005/8/layout/vProcess5"/>
    <dgm:cxn modelId="{BDEDA989-384B-43A0-8A4B-879A8583DDB9}" type="presOf" srcId="{57B5388F-59A0-443F-B991-B64EE60FDD9E}" destId="{9E8247DE-1A5A-41B0-BDFD-F5186493F844}" srcOrd="1" destOrd="2" presId="urn:microsoft.com/office/officeart/2005/8/layout/vProcess5"/>
    <dgm:cxn modelId="{E4C5428C-7C78-404E-8A3E-0CEA17557F45}" type="presOf" srcId="{B9BB3DF7-F120-4A55-9F54-A41BE770C404}" destId="{30859656-30EA-444E-8868-9F5DD7D51B26}" srcOrd="0" destOrd="0" presId="urn:microsoft.com/office/officeart/2005/8/layout/vProcess5"/>
    <dgm:cxn modelId="{3ED4DB92-62C1-42FA-B407-B0E5A650264C}" type="presOf" srcId="{933E9EDC-9A95-4E98-BBD6-5284BE0BBBC3}" destId="{204E5ED6-B31D-4AC0-8009-43E54829645F}" srcOrd="0" destOrd="0" presId="urn:microsoft.com/office/officeart/2005/8/layout/vProcess5"/>
    <dgm:cxn modelId="{5EA19D96-7E83-4ED6-88AF-49C718220014}" type="presOf" srcId="{75503A68-2879-4D3C-97A1-0AA52C01FBD9}" destId="{30859656-30EA-444E-8868-9F5DD7D51B26}" srcOrd="0" destOrd="1" presId="urn:microsoft.com/office/officeart/2005/8/layout/vProcess5"/>
    <dgm:cxn modelId="{0332DA98-7000-46DD-A365-97AAA52FFCE0}" type="presOf" srcId="{57B5388F-59A0-443F-B991-B64EE60FDD9E}" destId="{E79279F6-5149-495C-9814-D6A53C715DA9}" srcOrd="0" destOrd="2" presId="urn:microsoft.com/office/officeart/2005/8/layout/vProcess5"/>
    <dgm:cxn modelId="{9F60239C-292A-4BFF-A3CA-439F56911B73}" srcId="{1DC485DA-1DA5-4414-BE68-187A1048B9FF}" destId="{7DD927C2-B826-456E-A4C0-241E058CFB8A}" srcOrd="0" destOrd="0" parTransId="{0E8555C3-FE0D-4A81-931E-AECC10A71556}" sibTransId="{A26A543D-73A1-4F81-9AFF-DFBEA4C3C1CD}"/>
    <dgm:cxn modelId="{DA6B089D-BEB1-4F46-9BE4-B0B0B28B5D27}" srcId="{BA255E75-6943-4ED1-8B30-D97241ACE0E5}" destId="{3748A2A9-054B-468D-B6EC-910372B3E949}" srcOrd="1" destOrd="0" parTransId="{F62C4BD4-2E80-40D4-9CA7-CCD44C4A5D4C}" sibTransId="{CC72F13A-ACA0-4F09-8925-B9669BD75865}"/>
    <dgm:cxn modelId="{46A163A0-9758-456C-8ABF-91DCCF1AB962}" type="presOf" srcId="{B32DA2B0-E0A0-4D2F-8AD0-FEFA0A284232}" destId="{66A30EFC-E8C3-43A3-9C1C-2C56AFF9C34B}" srcOrd="0" destOrd="2" presId="urn:microsoft.com/office/officeart/2005/8/layout/vProcess5"/>
    <dgm:cxn modelId="{179C75A2-767A-4CBC-A6C2-BFF516223CB0}" type="presOf" srcId="{B517C90B-9333-42B0-8B06-6A1E5BDBC5CC}" destId="{66A30EFC-E8C3-43A3-9C1C-2C56AFF9C34B}" srcOrd="0" destOrd="1" presId="urn:microsoft.com/office/officeart/2005/8/layout/vProcess5"/>
    <dgm:cxn modelId="{E7ADD3A2-F7F9-43B0-958C-E13AC3BD4DB5}" type="presOf" srcId="{B517C90B-9333-42B0-8B06-6A1E5BDBC5CC}" destId="{279EA16B-C506-45FB-9C0A-107249135A82}" srcOrd="1" destOrd="1" presId="urn:microsoft.com/office/officeart/2005/8/layout/vProcess5"/>
    <dgm:cxn modelId="{785D71AB-A5AF-4EBD-985D-1F43BDD2809F}" srcId="{B9BB3DF7-F120-4A55-9F54-A41BE770C404}" destId="{EFF7BBC4-E462-4B2E-A6E2-8C171B7BFBB8}" srcOrd="1" destOrd="0" parTransId="{0FD5818D-45B1-4DF0-83BD-CFF559EB9F3A}" sibTransId="{2A25AAE4-5BFA-47C0-877A-43DF9EAA5A07}"/>
    <dgm:cxn modelId="{9D1C1AB0-6188-40BF-917A-5D8E022C2336}" type="presOf" srcId="{68EFDCEC-C5F3-4C8F-873D-D076F25561F8}" destId="{66A30EFC-E8C3-43A3-9C1C-2C56AFF9C34B}" srcOrd="0" destOrd="0" presId="urn:microsoft.com/office/officeart/2005/8/layout/vProcess5"/>
    <dgm:cxn modelId="{AF5513B1-E676-48BB-B93B-D87D99DEED84}" type="presOf" srcId="{EFF7BBC4-E462-4B2E-A6E2-8C171B7BFBB8}" destId="{30859656-30EA-444E-8868-9F5DD7D51B26}" srcOrd="0" destOrd="2" presId="urn:microsoft.com/office/officeart/2005/8/layout/vProcess5"/>
    <dgm:cxn modelId="{DD4CB2B2-C9E8-40FF-ABF6-0422AB396BD9}" type="presOf" srcId="{CE480C6A-5718-4327-8015-7E858DDBCEB6}" destId="{37513D1E-2EEE-4514-AE52-33A8F6B948F6}" srcOrd="0" destOrd="1" presId="urn:microsoft.com/office/officeart/2005/8/layout/vProcess5"/>
    <dgm:cxn modelId="{4A7594B5-A52D-4D07-8D69-29DA22B6084E}" srcId="{68EFDCEC-C5F3-4C8F-873D-D076F25561F8}" destId="{B517C90B-9333-42B0-8B06-6A1E5BDBC5CC}" srcOrd="0" destOrd="0" parTransId="{D8FEB6E3-0072-4AB1-A70C-194681B101D9}" sibTransId="{054D19F1-9A79-4926-88A8-11CD68416E62}"/>
    <dgm:cxn modelId="{96F347BD-CA25-4E8B-BC84-1AB592B6342C}" type="presOf" srcId="{1DC485DA-1DA5-4414-BE68-187A1048B9FF}" destId="{E79279F6-5149-495C-9814-D6A53C715DA9}" srcOrd="0" destOrd="0" presId="urn:microsoft.com/office/officeart/2005/8/layout/vProcess5"/>
    <dgm:cxn modelId="{525CBCBF-12C0-42DE-9963-05F4BC6F85C7}" srcId="{933E9EDC-9A95-4E98-BBD6-5284BE0BBBC3}" destId="{1DC485DA-1DA5-4414-BE68-187A1048B9FF}" srcOrd="4" destOrd="0" parTransId="{29CC5E21-B84F-40E5-84F1-4F7157427EAE}" sibTransId="{AE7F3D40-032D-4D09-8694-65989A2612B1}"/>
    <dgm:cxn modelId="{CA04F3D1-FEF3-44CF-A903-87490E8898D1}" srcId="{BA255E75-6943-4ED1-8B30-D97241ACE0E5}" destId="{D0EB88B7-2F65-4308-AE77-4B9C773E6962}" srcOrd="0" destOrd="0" parTransId="{C3BEE0FC-0D47-4CED-AA0E-CFB95CEEF0A1}" sibTransId="{1CF7AF24-FB09-434A-9AEE-DE645392887F}"/>
    <dgm:cxn modelId="{FFA29FD8-80BB-4456-8B5F-005945DC27E5}" type="presOf" srcId="{68EFDCEC-C5F3-4C8F-873D-D076F25561F8}" destId="{279EA16B-C506-45FB-9C0A-107249135A82}" srcOrd="1" destOrd="0" presId="urn:microsoft.com/office/officeart/2005/8/layout/vProcess5"/>
    <dgm:cxn modelId="{F98237EE-DA6D-44A8-87D0-36EB3C2D8210}" srcId="{B9BB3DF7-F120-4A55-9F54-A41BE770C404}" destId="{75503A68-2879-4D3C-97A1-0AA52C01FBD9}" srcOrd="0" destOrd="0" parTransId="{0DDD5EF7-02D5-4BC9-8565-8A58AF258D99}" sibTransId="{1FF7694C-7EA1-4A1B-A1DF-9F19E116DE36}"/>
    <dgm:cxn modelId="{AD6551F5-CCA7-47A2-A350-3E1F99F5213F}" type="presOf" srcId="{EFF7BBC4-E462-4B2E-A6E2-8C171B7BFBB8}" destId="{41C6A177-8DE3-409C-8C74-8F9E4CC78322}" srcOrd="1" destOrd="2" presId="urn:microsoft.com/office/officeart/2005/8/layout/vProcess5"/>
    <dgm:cxn modelId="{9704F9FF-360A-4287-B3F8-C57CECD7A128}" srcId="{933E9EDC-9A95-4E98-BBD6-5284BE0BBBC3}" destId="{68EFDCEC-C5F3-4C8F-873D-D076F25561F8}" srcOrd="0" destOrd="0" parTransId="{E2FF2682-6CE7-4CC1-BBB1-AF1CAFC8E9ED}" sibTransId="{E20B7109-75E1-4D4E-BF20-748924A6AFEC}"/>
    <dgm:cxn modelId="{149CA391-82C3-4395-AF10-EAC0F9B5BE8B}" type="presParOf" srcId="{204E5ED6-B31D-4AC0-8009-43E54829645F}" destId="{31DCCEFD-4E2D-43FE-9879-35B94B2A8F35}" srcOrd="0" destOrd="0" presId="urn:microsoft.com/office/officeart/2005/8/layout/vProcess5"/>
    <dgm:cxn modelId="{5C4DFC67-65A3-4C17-BDCE-DB3474A67D93}" type="presParOf" srcId="{204E5ED6-B31D-4AC0-8009-43E54829645F}" destId="{66A30EFC-E8C3-43A3-9C1C-2C56AFF9C34B}" srcOrd="1" destOrd="0" presId="urn:microsoft.com/office/officeart/2005/8/layout/vProcess5"/>
    <dgm:cxn modelId="{35C92419-F144-499A-8989-1E4C307DEDB1}" type="presParOf" srcId="{204E5ED6-B31D-4AC0-8009-43E54829645F}" destId="{B307B380-42B9-4595-8CA4-241B9D43FCD2}" srcOrd="2" destOrd="0" presId="urn:microsoft.com/office/officeart/2005/8/layout/vProcess5"/>
    <dgm:cxn modelId="{23E270E2-ACE5-41CF-B6B3-165F69843858}" type="presParOf" srcId="{204E5ED6-B31D-4AC0-8009-43E54829645F}" destId="{37513D1E-2EEE-4514-AE52-33A8F6B948F6}" srcOrd="3" destOrd="0" presId="urn:microsoft.com/office/officeart/2005/8/layout/vProcess5"/>
    <dgm:cxn modelId="{988482C2-EA13-4537-A22E-44B73682316E}" type="presParOf" srcId="{204E5ED6-B31D-4AC0-8009-43E54829645F}" destId="{30859656-30EA-444E-8868-9F5DD7D51B26}" srcOrd="4" destOrd="0" presId="urn:microsoft.com/office/officeart/2005/8/layout/vProcess5"/>
    <dgm:cxn modelId="{51CBA95D-4E5B-47A2-B507-4503EEFF7B59}" type="presParOf" srcId="{204E5ED6-B31D-4AC0-8009-43E54829645F}" destId="{E79279F6-5149-495C-9814-D6A53C715DA9}" srcOrd="5" destOrd="0" presId="urn:microsoft.com/office/officeart/2005/8/layout/vProcess5"/>
    <dgm:cxn modelId="{75C61A9D-193C-4719-95A5-34BE45872BAB}" type="presParOf" srcId="{204E5ED6-B31D-4AC0-8009-43E54829645F}" destId="{54BFB884-E85F-4A82-BDCD-5D70F3848C3E}" srcOrd="6" destOrd="0" presId="urn:microsoft.com/office/officeart/2005/8/layout/vProcess5"/>
    <dgm:cxn modelId="{6E73C6C7-65DC-41AE-AE9E-4085A5CB67B8}" type="presParOf" srcId="{204E5ED6-B31D-4AC0-8009-43E54829645F}" destId="{A32C784E-5868-47D6-AAF0-ACA2B1CE0FCA}" srcOrd="7" destOrd="0" presId="urn:microsoft.com/office/officeart/2005/8/layout/vProcess5"/>
    <dgm:cxn modelId="{AAE41DC2-334F-485E-9F5C-6724C85AE8DF}" type="presParOf" srcId="{204E5ED6-B31D-4AC0-8009-43E54829645F}" destId="{D42ECDAA-70D6-45E9-8B8A-1A1D02E5A4B2}" srcOrd="8" destOrd="0" presId="urn:microsoft.com/office/officeart/2005/8/layout/vProcess5"/>
    <dgm:cxn modelId="{9CCC1E9D-86E3-46F8-8825-35D2D1A2DB7B}" type="presParOf" srcId="{204E5ED6-B31D-4AC0-8009-43E54829645F}" destId="{3B7800D9-6D2A-413C-9E27-B1943F0308A2}" srcOrd="9" destOrd="0" presId="urn:microsoft.com/office/officeart/2005/8/layout/vProcess5"/>
    <dgm:cxn modelId="{0E20FA51-C7E1-45CA-8B43-FDBEE20E4AAC}" type="presParOf" srcId="{204E5ED6-B31D-4AC0-8009-43E54829645F}" destId="{279EA16B-C506-45FB-9C0A-107249135A82}" srcOrd="10" destOrd="0" presId="urn:microsoft.com/office/officeart/2005/8/layout/vProcess5"/>
    <dgm:cxn modelId="{9ACB170B-1682-425D-944C-9A7697FB60E8}" type="presParOf" srcId="{204E5ED6-B31D-4AC0-8009-43E54829645F}" destId="{0976D1CE-9ACA-49DE-BBC3-729DDB86D1A5}" srcOrd="11" destOrd="0" presId="urn:microsoft.com/office/officeart/2005/8/layout/vProcess5"/>
    <dgm:cxn modelId="{1DC5B3ED-E6FF-4C9B-ACE5-7748811D126E}" type="presParOf" srcId="{204E5ED6-B31D-4AC0-8009-43E54829645F}" destId="{D59167A7-BA95-4B32-AAF3-E4E6F8EA562F}" srcOrd="12" destOrd="0" presId="urn:microsoft.com/office/officeart/2005/8/layout/vProcess5"/>
    <dgm:cxn modelId="{C40B79F8-B2BE-473B-BDC8-1CDE8176F8D8}" type="presParOf" srcId="{204E5ED6-B31D-4AC0-8009-43E54829645F}" destId="{41C6A177-8DE3-409C-8C74-8F9E4CC78322}" srcOrd="13" destOrd="0" presId="urn:microsoft.com/office/officeart/2005/8/layout/vProcess5"/>
    <dgm:cxn modelId="{C8050F40-37E1-4F25-9BEE-D6AD616B9054}" type="presParOf" srcId="{204E5ED6-B31D-4AC0-8009-43E54829645F}" destId="{9E8247DE-1A5A-41B0-BDFD-F5186493F844}"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4C6E4D1-6790-4A02-98D7-07370762D433}" type="doc">
      <dgm:prSet loTypeId="urn:microsoft.com/office/officeart/2008/layout/LinedList" loCatId="list" qsTypeId="urn:microsoft.com/office/officeart/2005/8/quickstyle/simple1" qsCatId="simple" csTypeId="urn:microsoft.com/office/officeart/2005/8/colors/accent5_5" csCatId="accent5" phldr="1"/>
      <dgm:spPr/>
      <dgm:t>
        <a:bodyPr/>
        <a:lstStyle/>
        <a:p>
          <a:endParaRPr lang="en-US"/>
        </a:p>
      </dgm:t>
    </dgm:pt>
    <dgm:pt modelId="{83590EEC-644B-4FDE-B07E-E10FD71279C7}">
      <dgm:prSet custT="1"/>
      <dgm:spPr/>
      <dgm:t>
        <a:bodyPr/>
        <a:lstStyle/>
        <a:p>
          <a:r>
            <a:rPr lang="en-US" sz="1200" b="1" dirty="0"/>
            <a:t>NOTABLE ACCOMPLISHMENTS &amp; SPEAKING ENGAGEMENTS</a:t>
          </a:r>
        </a:p>
      </dgm:t>
    </dgm:pt>
    <dgm:pt modelId="{AA8D6E34-D49D-41D4-9E46-9B80A1679C7C}" type="parTrans" cxnId="{F9DF1741-1540-4094-B728-31D5121F2293}">
      <dgm:prSet/>
      <dgm:spPr/>
      <dgm:t>
        <a:bodyPr/>
        <a:lstStyle/>
        <a:p>
          <a:endParaRPr lang="en-US" sz="4400" b="1"/>
        </a:p>
      </dgm:t>
    </dgm:pt>
    <dgm:pt modelId="{FABF8384-FF8B-461C-8849-E0E075FECCFF}" type="sibTrans" cxnId="{F9DF1741-1540-4094-B728-31D5121F2293}">
      <dgm:prSet/>
      <dgm:spPr/>
      <dgm:t>
        <a:bodyPr/>
        <a:lstStyle/>
        <a:p>
          <a:endParaRPr lang="en-US" sz="4400" b="1"/>
        </a:p>
      </dgm:t>
    </dgm:pt>
    <dgm:pt modelId="{CCDF3355-9F51-49AE-855E-A38F12F92314}">
      <dgm:prSet custT="1"/>
      <dgm:spPr/>
      <dgm:t>
        <a:bodyPr/>
        <a:lstStyle/>
        <a:p>
          <a:r>
            <a:rPr lang="en-US" sz="1200" b="1" dirty="0"/>
            <a:t>Speaking Engagements: CES, NAB, Cable Labs, EMA, MESA, DEG, Dig Hollywood, UCLA Anderson</a:t>
          </a:r>
        </a:p>
      </dgm:t>
    </dgm:pt>
    <dgm:pt modelId="{770B6A26-4D5E-4734-BFEF-D1437A053BF6}" type="parTrans" cxnId="{211C1EBB-7FFA-40EF-BE8C-A3614B457709}">
      <dgm:prSet/>
      <dgm:spPr/>
      <dgm:t>
        <a:bodyPr/>
        <a:lstStyle/>
        <a:p>
          <a:endParaRPr lang="en-US" sz="4400" b="1"/>
        </a:p>
      </dgm:t>
    </dgm:pt>
    <dgm:pt modelId="{24CEB7F7-F311-49E0-8965-C381932FFC62}" type="sibTrans" cxnId="{211C1EBB-7FFA-40EF-BE8C-A3614B457709}">
      <dgm:prSet/>
      <dgm:spPr/>
      <dgm:t>
        <a:bodyPr/>
        <a:lstStyle/>
        <a:p>
          <a:endParaRPr lang="en-US" sz="4400" b="1"/>
        </a:p>
      </dgm:t>
    </dgm:pt>
    <dgm:pt modelId="{CE0F2A66-CDB4-4082-9AE9-6EA5407D9625}">
      <dgm:prSet custT="1"/>
      <dgm:spPr/>
      <dgm:t>
        <a:bodyPr/>
        <a:lstStyle/>
        <a:p>
          <a:r>
            <a:rPr lang="en-US" sz="1200" b="1" dirty="0"/>
            <a:t>Co-Chair of Technical Working Group for DECE Ultraviolet (Digital Ent Content Ecosystem)</a:t>
          </a:r>
        </a:p>
      </dgm:t>
    </dgm:pt>
    <dgm:pt modelId="{3B86C42C-ABC6-45DD-B0BA-3EAB2BEC4D2C}" type="parTrans" cxnId="{5B6DFAC5-A5ED-4F0A-B58E-CAD1E17779B0}">
      <dgm:prSet/>
      <dgm:spPr/>
      <dgm:t>
        <a:bodyPr/>
        <a:lstStyle/>
        <a:p>
          <a:endParaRPr lang="en-US" sz="4400" b="1"/>
        </a:p>
      </dgm:t>
    </dgm:pt>
    <dgm:pt modelId="{9794C296-D216-43E8-9B64-E48F6C21A721}" type="sibTrans" cxnId="{5B6DFAC5-A5ED-4F0A-B58E-CAD1E17779B0}">
      <dgm:prSet/>
      <dgm:spPr/>
      <dgm:t>
        <a:bodyPr/>
        <a:lstStyle/>
        <a:p>
          <a:endParaRPr lang="en-US" sz="4400" b="1"/>
        </a:p>
      </dgm:t>
    </dgm:pt>
    <dgm:pt modelId="{4D1CA512-E9D2-4525-9377-CFD955608B54}">
      <dgm:prSet custT="1"/>
      <dgm:spPr/>
      <dgm:t>
        <a:bodyPr/>
        <a:lstStyle/>
        <a:p>
          <a:r>
            <a:rPr lang="en-US" sz="1200" b="1" dirty="0"/>
            <a:t>Principle Engineer on first IP streaming/download of Studio content</a:t>
          </a:r>
        </a:p>
      </dgm:t>
    </dgm:pt>
    <dgm:pt modelId="{B2BAA8C8-2FB6-4452-A4B1-FA4B6BA7931E}" type="parTrans" cxnId="{A6A904B9-5ECC-4EB2-AA85-D62FD6322B1D}">
      <dgm:prSet/>
      <dgm:spPr/>
      <dgm:t>
        <a:bodyPr/>
        <a:lstStyle/>
        <a:p>
          <a:endParaRPr lang="en-US" sz="4400" b="1"/>
        </a:p>
      </dgm:t>
    </dgm:pt>
    <dgm:pt modelId="{E0E86523-7487-4F04-BD13-59095734D51C}" type="sibTrans" cxnId="{A6A904B9-5ECC-4EB2-AA85-D62FD6322B1D}">
      <dgm:prSet/>
      <dgm:spPr/>
      <dgm:t>
        <a:bodyPr/>
        <a:lstStyle/>
        <a:p>
          <a:endParaRPr lang="en-US" sz="4400" b="1"/>
        </a:p>
      </dgm:t>
    </dgm:pt>
    <dgm:pt modelId="{161C893F-F716-4904-B4D0-E7C1743BA4F4}">
      <dgm:prSet custT="1"/>
      <dgm:spPr/>
      <dgm:t>
        <a:bodyPr/>
        <a:lstStyle/>
        <a:p>
          <a:r>
            <a:rPr lang="en-US" sz="1200" b="1" dirty="0"/>
            <a:t>First Production Video CMS based on </a:t>
          </a:r>
          <a:r>
            <a:rPr lang="en-US" sz="1200" b="1" dirty="0" err="1"/>
            <a:t>GraphQL</a:t>
          </a:r>
          <a:endParaRPr lang="en-US" sz="1200" b="1" dirty="0"/>
        </a:p>
      </dgm:t>
    </dgm:pt>
    <dgm:pt modelId="{FD404782-C309-4D24-A3F4-269E47ED29D4}" type="parTrans" cxnId="{50DE23E7-4468-4546-B971-996DF2C57D97}">
      <dgm:prSet/>
      <dgm:spPr/>
      <dgm:t>
        <a:bodyPr/>
        <a:lstStyle/>
        <a:p>
          <a:endParaRPr lang="en-US" sz="4400" b="1"/>
        </a:p>
      </dgm:t>
    </dgm:pt>
    <dgm:pt modelId="{988557FF-1F92-436D-9B01-5A4833C4B161}" type="sibTrans" cxnId="{50DE23E7-4468-4546-B971-996DF2C57D97}">
      <dgm:prSet/>
      <dgm:spPr/>
      <dgm:t>
        <a:bodyPr/>
        <a:lstStyle/>
        <a:p>
          <a:endParaRPr lang="en-US" sz="4400" b="1"/>
        </a:p>
      </dgm:t>
    </dgm:pt>
    <dgm:pt modelId="{604B63FE-C8B5-416C-A3CC-1E1397F7D67E}">
      <dgm:prSet custT="1"/>
      <dgm:spPr/>
      <dgm:t>
        <a:bodyPr/>
        <a:lstStyle/>
        <a:p>
          <a:r>
            <a:rPr lang="en-US" sz="1200" b="1" dirty="0"/>
            <a:t>Pioneered Video distribution via CDN</a:t>
          </a:r>
        </a:p>
      </dgm:t>
    </dgm:pt>
    <dgm:pt modelId="{3C161256-DFCE-4D02-BAD8-9B49A86E24A6}" type="parTrans" cxnId="{0B78EC53-2B38-4934-A45E-EFC13690B36E}">
      <dgm:prSet/>
      <dgm:spPr/>
      <dgm:t>
        <a:bodyPr/>
        <a:lstStyle/>
        <a:p>
          <a:endParaRPr lang="en-US" sz="4400" b="1"/>
        </a:p>
      </dgm:t>
    </dgm:pt>
    <dgm:pt modelId="{D2309113-DD1D-4E32-8473-C8B876196014}" type="sibTrans" cxnId="{0B78EC53-2B38-4934-A45E-EFC13690B36E}">
      <dgm:prSet/>
      <dgm:spPr/>
      <dgm:t>
        <a:bodyPr/>
        <a:lstStyle/>
        <a:p>
          <a:endParaRPr lang="en-US" sz="4400" b="1"/>
        </a:p>
      </dgm:t>
    </dgm:pt>
    <dgm:pt modelId="{0332D2E6-8E23-4CDE-9D52-DDC6F7B94E24}">
      <dgm:prSet custT="1"/>
      <dgm:spPr/>
      <dgm:t>
        <a:bodyPr/>
        <a:lstStyle/>
        <a:p>
          <a:r>
            <a:rPr lang="en-US" sz="1200" b="1" dirty="0"/>
            <a:t>Contributed to Blu-Ray Specification</a:t>
          </a:r>
        </a:p>
      </dgm:t>
    </dgm:pt>
    <dgm:pt modelId="{B607978E-1AE7-4170-BC78-2E468147B4B9}" type="parTrans" cxnId="{3C75DD4A-C6B6-4E46-811B-3AF0E998E568}">
      <dgm:prSet/>
      <dgm:spPr/>
      <dgm:t>
        <a:bodyPr/>
        <a:lstStyle/>
        <a:p>
          <a:endParaRPr lang="en-US" sz="4400" b="1"/>
        </a:p>
      </dgm:t>
    </dgm:pt>
    <dgm:pt modelId="{9AC81F9A-6F41-4A0E-82F4-6115FD98687B}" type="sibTrans" cxnId="{3C75DD4A-C6B6-4E46-811B-3AF0E998E568}">
      <dgm:prSet/>
      <dgm:spPr/>
      <dgm:t>
        <a:bodyPr/>
        <a:lstStyle/>
        <a:p>
          <a:endParaRPr lang="en-US" sz="4400" b="1"/>
        </a:p>
      </dgm:t>
    </dgm:pt>
    <dgm:pt modelId="{A804E5B7-2C61-4FDD-85AC-877C39E29C6F}">
      <dgm:prSet custT="1"/>
      <dgm:spPr/>
      <dgm:t>
        <a:bodyPr/>
        <a:lstStyle/>
        <a:p>
          <a:r>
            <a:rPr lang="en-US" sz="1200" b="1" dirty="0"/>
            <a:t>Contributing Member of SMPTE</a:t>
          </a:r>
        </a:p>
      </dgm:t>
    </dgm:pt>
    <dgm:pt modelId="{7A1B10D6-5292-43C6-BB30-20F71BFD0521}" type="parTrans" cxnId="{05959863-8B4B-4892-95B4-7339769BC876}">
      <dgm:prSet/>
      <dgm:spPr/>
      <dgm:t>
        <a:bodyPr/>
        <a:lstStyle/>
        <a:p>
          <a:endParaRPr lang="en-US" sz="4400" b="1"/>
        </a:p>
      </dgm:t>
    </dgm:pt>
    <dgm:pt modelId="{E4CC71B3-8774-48E6-A721-93C98794653C}" type="sibTrans" cxnId="{05959863-8B4B-4892-95B4-7339769BC876}">
      <dgm:prSet/>
      <dgm:spPr/>
      <dgm:t>
        <a:bodyPr/>
        <a:lstStyle/>
        <a:p>
          <a:endParaRPr lang="en-US" sz="4400" b="1"/>
        </a:p>
      </dgm:t>
    </dgm:pt>
    <dgm:pt modelId="{40EE6996-C26C-4D42-9FF3-BCEE98FFEED7}" type="pres">
      <dgm:prSet presAssocID="{C4C6E4D1-6790-4A02-98D7-07370762D433}" presName="vert0" presStyleCnt="0">
        <dgm:presLayoutVars>
          <dgm:dir/>
          <dgm:animOne val="branch"/>
          <dgm:animLvl val="lvl"/>
        </dgm:presLayoutVars>
      </dgm:prSet>
      <dgm:spPr/>
    </dgm:pt>
    <dgm:pt modelId="{40B32D9C-C9C7-4901-8565-A55B7C9C7655}" type="pres">
      <dgm:prSet presAssocID="{83590EEC-644B-4FDE-B07E-E10FD71279C7}" presName="thickLine" presStyleLbl="alignNode1" presStyleIdx="0" presStyleCnt="8"/>
      <dgm:spPr/>
    </dgm:pt>
    <dgm:pt modelId="{558F884D-2A6E-46ED-B609-340E23FD73A5}" type="pres">
      <dgm:prSet presAssocID="{83590EEC-644B-4FDE-B07E-E10FD71279C7}" presName="horz1" presStyleCnt="0"/>
      <dgm:spPr/>
    </dgm:pt>
    <dgm:pt modelId="{FFED05C4-776A-4F99-B159-1397D08C1456}" type="pres">
      <dgm:prSet presAssocID="{83590EEC-644B-4FDE-B07E-E10FD71279C7}" presName="tx1" presStyleLbl="revTx" presStyleIdx="0" presStyleCnt="8" custScaleX="76229"/>
      <dgm:spPr/>
    </dgm:pt>
    <dgm:pt modelId="{8AD1C52E-81B3-4F35-8001-12D41DAD7019}" type="pres">
      <dgm:prSet presAssocID="{83590EEC-644B-4FDE-B07E-E10FD71279C7}" presName="vert1" presStyleCnt="0"/>
      <dgm:spPr/>
    </dgm:pt>
    <dgm:pt modelId="{AD11C86B-7852-4A2C-932B-00B4FAE7F1DC}" type="pres">
      <dgm:prSet presAssocID="{CCDF3355-9F51-49AE-855E-A38F12F92314}" presName="thickLine" presStyleLbl="alignNode1" presStyleIdx="1" presStyleCnt="8"/>
      <dgm:spPr/>
    </dgm:pt>
    <dgm:pt modelId="{698F99BF-32D2-40B6-8F89-4A6CF3AD21F6}" type="pres">
      <dgm:prSet presAssocID="{CCDF3355-9F51-49AE-855E-A38F12F92314}" presName="horz1" presStyleCnt="0"/>
      <dgm:spPr/>
    </dgm:pt>
    <dgm:pt modelId="{70B9B505-BE07-4AEC-BB82-C3B45353F3FF}" type="pres">
      <dgm:prSet presAssocID="{CCDF3355-9F51-49AE-855E-A38F12F92314}" presName="tx1" presStyleLbl="revTx" presStyleIdx="1" presStyleCnt="8"/>
      <dgm:spPr/>
    </dgm:pt>
    <dgm:pt modelId="{5CCE27A8-8931-4520-A9E7-78ED9D42D40A}" type="pres">
      <dgm:prSet presAssocID="{CCDF3355-9F51-49AE-855E-A38F12F92314}" presName="vert1" presStyleCnt="0"/>
      <dgm:spPr/>
    </dgm:pt>
    <dgm:pt modelId="{44DB143F-2B06-4586-9E51-6BB0A0599500}" type="pres">
      <dgm:prSet presAssocID="{CE0F2A66-CDB4-4082-9AE9-6EA5407D9625}" presName="thickLine" presStyleLbl="alignNode1" presStyleIdx="2" presStyleCnt="8"/>
      <dgm:spPr/>
    </dgm:pt>
    <dgm:pt modelId="{F905FAF0-BB86-4EBC-9B05-F2846546A1D2}" type="pres">
      <dgm:prSet presAssocID="{CE0F2A66-CDB4-4082-9AE9-6EA5407D9625}" presName="horz1" presStyleCnt="0"/>
      <dgm:spPr/>
    </dgm:pt>
    <dgm:pt modelId="{B89F3025-97AE-4CAE-9E1B-36E8F539694E}" type="pres">
      <dgm:prSet presAssocID="{CE0F2A66-CDB4-4082-9AE9-6EA5407D9625}" presName="tx1" presStyleLbl="revTx" presStyleIdx="2" presStyleCnt="8"/>
      <dgm:spPr/>
    </dgm:pt>
    <dgm:pt modelId="{5864C0F6-6FB5-47C3-B0EC-03FA02D45E78}" type="pres">
      <dgm:prSet presAssocID="{CE0F2A66-CDB4-4082-9AE9-6EA5407D9625}" presName="vert1" presStyleCnt="0"/>
      <dgm:spPr/>
    </dgm:pt>
    <dgm:pt modelId="{C745B91C-23B5-48C4-BD91-FA2CB15D0AF8}" type="pres">
      <dgm:prSet presAssocID="{4D1CA512-E9D2-4525-9377-CFD955608B54}" presName="thickLine" presStyleLbl="alignNode1" presStyleIdx="3" presStyleCnt="8"/>
      <dgm:spPr/>
    </dgm:pt>
    <dgm:pt modelId="{F5D90E14-60C6-4669-969F-0B16C3912AC6}" type="pres">
      <dgm:prSet presAssocID="{4D1CA512-E9D2-4525-9377-CFD955608B54}" presName="horz1" presStyleCnt="0"/>
      <dgm:spPr/>
    </dgm:pt>
    <dgm:pt modelId="{735C6C7E-C949-4889-9544-D4693BE3CFA3}" type="pres">
      <dgm:prSet presAssocID="{4D1CA512-E9D2-4525-9377-CFD955608B54}" presName="tx1" presStyleLbl="revTx" presStyleIdx="3" presStyleCnt="8"/>
      <dgm:spPr/>
    </dgm:pt>
    <dgm:pt modelId="{2AE2BAD6-A0CC-41B2-BC92-BC5EC75606B6}" type="pres">
      <dgm:prSet presAssocID="{4D1CA512-E9D2-4525-9377-CFD955608B54}" presName="vert1" presStyleCnt="0"/>
      <dgm:spPr/>
    </dgm:pt>
    <dgm:pt modelId="{D4D552B8-347A-4894-A879-FC84EB1D43DD}" type="pres">
      <dgm:prSet presAssocID="{161C893F-F716-4904-B4D0-E7C1743BA4F4}" presName="thickLine" presStyleLbl="alignNode1" presStyleIdx="4" presStyleCnt="8"/>
      <dgm:spPr/>
    </dgm:pt>
    <dgm:pt modelId="{328C1927-8631-4F03-88F8-509CA72B54AD}" type="pres">
      <dgm:prSet presAssocID="{161C893F-F716-4904-B4D0-E7C1743BA4F4}" presName="horz1" presStyleCnt="0"/>
      <dgm:spPr/>
    </dgm:pt>
    <dgm:pt modelId="{9900E6C4-3B6D-48C4-AD91-446CE1E8A357}" type="pres">
      <dgm:prSet presAssocID="{161C893F-F716-4904-B4D0-E7C1743BA4F4}" presName="tx1" presStyleLbl="revTx" presStyleIdx="4" presStyleCnt="8"/>
      <dgm:spPr/>
    </dgm:pt>
    <dgm:pt modelId="{1D259458-331F-4385-B55F-CF01F394BE09}" type="pres">
      <dgm:prSet presAssocID="{161C893F-F716-4904-B4D0-E7C1743BA4F4}" presName="vert1" presStyleCnt="0"/>
      <dgm:spPr/>
    </dgm:pt>
    <dgm:pt modelId="{FFED1AD8-C993-44D8-882D-8D45DE28A3FE}" type="pres">
      <dgm:prSet presAssocID="{604B63FE-C8B5-416C-A3CC-1E1397F7D67E}" presName="thickLine" presStyleLbl="alignNode1" presStyleIdx="5" presStyleCnt="8"/>
      <dgm:spPr/>
    </dgm:pt>
    <dgm:pt modelId="{33826E90-00AA-47EF-9055-1C0476E1BDFF}" type="pres">
      <dgm:prSet presAssocID="{604B63FE-C8B5-416C-A3CC-1E1397F7D67E}" presName="horz1" presStyleCnt="0"/>
      <dgm:spPr/>
    </dgm:pt>
    <dgm:pt modelId="{82A0CDD2-8F28-4CF8-BE96-2D7E364D3367}" type="pres">
      <dgm:prSet presAssocID="{604B63FE-C8B5-416C-A3CC-1E1397F7D67E}" presName="tx1" presStyleLbl="revTx" presStyleIdx="5" presStyleCnt="8"/>
      <dgm:spPr/>
    </dgm:pt>
    <dgm:pt modelId="{EAB0805D-55BC-4674-906C-FE8A3DA9C1B0}" type="pres">
      <dgm:prSet presAssocID="{604B63FE-C8B5-416C-A3CC-1E1397F7D67E}" presName="vert1" presStyleCnt="0"/>
      <dgm:spPr/>
    </dgm:pt>
    <dgm:pt modelId="{C270C001-FA70-486D-85F6-99CECB68DAE6}" type="pres">
      <dgm:prSet presAssocID="{0332D2E6-8E23-4CDE-9D52-DDC6F7B94E24}" presName="thickLine" presStyleLbl="alignNode1" presStyleIdx="6" presStyleCnt="8"/>
      <dgm:spPr/>
    </dgm:pt>
    <dgm:pt modelId="{C7329B17-4A9F-496D-AA21-0ACADA1E8A29}" type="pres">
      <dgm:prSet presAssocID="{0332D2E6-8E23-4CDE-9D52-DDC6F7B94E24}" presName="horz1" presStyleCnt="0"/>
      <dgm:spPr/>
    </dgm:pt>
    <dgm:pt modelId="{D9A06FF0-FFE7-4479-AA54-C5FAF9F029B4}" type="pres">
      <dgm:prSet presAssocID="{0332D2E6-8E23-4CDE-9D52-DDC6F7B94E24}" presName="tx1" presStyleLbl="revTx" presStyleIdx="6" presStyleCnt="8"/>
      <dgm:spPr/>
    </dgm:pt>
    <dgm:pt modelId="{45DFA9C4-FFB4-4CBB-89A9-FE43A59929F0}" type="pres">
      <dgm:prSet presAssocID="{0332D2E6-8E23-4CDE-9D52-DDC6F7B94E24}" presName="vert1" presStyleCnt="0"/>
      <dgm:spPr/>
    </dgm:pt>
    <dgm:pt modelId="{3CCEEB05-CD7A-4B3C-BFB3-D4E4A2BB0803}" type="pres">
      <dgm:prSet presAssocID="{A804E5B7-2C61-4FDD-85AC-877C39E29C6F}" presName="thickLine" presStyleLbl="alignNode1" presStyleIdx="7" presStyleCnt="8"/>
      <dgm:spPr/>
    </dgm:pt>
    <dgm:pt modelId="{18E34729-FDB9-4670-879A-68AA38390DE9}" type="pres">
      <dgm:prSet presAssocID="{A804E5B7-2C61-4FDD-85AC-877C39E29C6F}" presName="horz1" presStyleCnt="0"/>
      <dgm:spPr/>
    </dgm:pt>
    <dgm:pt modelId="{4BE0FBF2-02B8-44FF-916E-E8CE23265125}" type="pres">
      <dgm:prSet presAssocID="{A804E5B7-2C61-4FDD-85AC-877C39E29C6F}" presName="tx1" presStyleLbl="revTx" presStyleIdx="7" presStyleCnt="8"/>
      <dgm:spPr/>
    </dgm:pt>
    <dgm:pt modelId="{8517CC92-3F7D-45B6-8ACE-28831AB7A3F8}" type="pres">
      <dgm:prSet presAssocID="{A804E5B7-2C61-4FDD-85AC-877C39E29C6F}" presName="vert1" presStyleCnt="0"/>
      <dgm:spPr/>
    </dgm:pt>
  </dgm:ptLst>
  <dgm:cxnLst>
    <dgm:cxn modelId="{9DC89A07-3FF7-4AD6-BF20-F4BB1D4DBE6A}" type="presOf" srcId="{C4C6E4D1-6790-4A02-98D7-07370762D433}" destId="{40EE6996-C26C-4D42-9FF3-BCEE98FFEED7}" srcOrd="0" destOrd="0" presId="urn:microsoft.com/office/officeart/2008/layout/LinedList"/>
    <dgm:cxn modelId="{92296E1D-041A-4180-A570-9B8D3B94E81C}" type="presOf" srcId="{CCDF3355-9F51-49AE-855E-A38F12F92314}" destId="{70B9B505-BE07-4AEC-BB82-C3B45353F3FF}" srcOrd="0" destOrd="0" presId="urn:microsoft.com/office/officeart/2008/layout/LinedList"/>
    <dgm:cxn modelId="{C586B62A-B8BD-46CA-B49E-22E00D86355C}" type="presOf" srcId="{604B63FE-C8B5-416C-A3CC-1E1397F7D67E}" destId="{82A0CDD2-8F28-4CF8-BE96-2D7E364D3367}" srcOrd="0" destOrd="0" presId="urn:microsoft.com/office/officeart/2008/layout/LinedList"/>
    <dgm:cxn modelId="{F9DF1741-1540-4094-B728-31D5121F2293}" srcId="{C4C6E4D1-6790-4A02-98D7-07370762D433}" destId="{83590EEC-644B-4FDE-B07E-E10FD71279C7}" srcOrd="0" destOrd="0" parTransId="{AA8D6E34-D49D-41D4-9E46-9B80A1679C7C}" sibTransId="{FABF8384-FF8B-461C-8849-E0E075FECCFF}"/>
    <dgm:cxn modelId="{05959863-8B4B-4892-95B4-7339769BC876}" srcId="{C4C6E4D1-6790-4A02-98D7-07370762D433}" destId="{A804E5B7-2C61-4FDD-85AC-877C39E29C6F}" srcOrd="7" destOrd="0" parTransId="{7A1B10D6-5292-43C6-BB30-20F71BFD0521}" sibTransId="{E4CC71B3-8774-48E6-A721-93C98794653C}"/>
    <dgm:cxn modelId="{3C75DD4A-C6B6-4E46-811B-3AF0E998E568}" srcId="{C4C6E4D1-6790-4A02-98D7-07370762D433}" destId="{0332D2E6-8E23-4CDE-9D52-DDC6F7B94E24}" srcOrd="6" destOrd="0" parTransId="{B607978E-1AE7-4170-BC78-2E468147B4B9}" sibTransId="{9AC81F9A-6F41-4A0E-82F4-6115FD98687B}"/>
    <dgm:cxn modelId="{147ED34C-25C5-4960-9726-AF327B30455D}" type="presOf" srcId="{83590EEC-644B-4FDE-B07E-E10FD71279C7}" destId="{FFED05C4-776A-4F99-B159-1397D08C1456}" srcOrd="0" destOrd="0" presId="urn:microsoft.com/office/officeart/2008/layout/LinedList"/>
    <dgm:cxn modelId="{0B78EC53-2B38-4934-A45E-EFC13690B36E}" srcId="{C4C6E4D1-6790-4A02-98D7-07370762D433}" destId="{604B63FE-C8B5-416C-A3CC-1E1397F7D67E}" srcOrd="5" destOrd="0" parTransId="{3C161256-DFCE-4D02-BAD8-9B49A86E24A6}" sibTransId="{D2309113-DD1D-4E32-8473-C8B876196014}"/>
    <dgm:cxn modelId="{46A6EE54-052A-43F1-AD7D-C107AC91BCD7}" type="presOf" srcId="{4D1CA512-E9D2-4525-9377-CFD955608B54}" destId="{735C6C7E-C949-4889-9544-D4693BE3CFA3}" srcOrd="0" destOrd="0" presId="urn:microsoft.com/office/officeart/2008/layout/LinedList"/>
    <dgm:cxn modelId="{4A34817B-66CA-4C49-9E6E-BD98B8E46FCB}" type="presOf" srcId="{0332D2E6-8E23-4CDE-9D52-DDC6F7B94E24}" destId="{D9A06FF0-FFE7-4479-AA54-C5FAF9F029B4}" srcOrd="0" destOrd="0" presId="urn:microsoft.com/office/officeart/2008/layout/LinedList"/>
    <dgm:cxn modelId="{2D970DAC-039F-4B93-B64A-CC318FEB7577}" type="presOf" srcId="{A804E5B7-2C61-4FDD-85AC-877C39E29C6F}" destId="{4BE0FBF2-02B8-44FF-916E-E8CE23265125}" srcOrd="0" destOrd="0" presId="urn:microsoft.com/office/officeart/2008/layout/LinedList"/>
    <dgm:cxn modelId="{A6A904B9-5ECC-4EB2-AA85-D62FD6322B1D}" srcId="{C4C6E4D1-6790-4A02-98D7-07370762D433}" destId="{4D1CA512-E9D2-4525-9377-CFD955608B54}" srcOrd="3" destOrd="0" parTransId="{B2BAA8C8-2FB6-4452-A4B1-FA4B6BA7931E}" sibTransId="{E0E86523-7487-4F04-BD13-59095734D51C}"/>
    <dgm:cxn modelId="{211C1EBB-7FFA-40EF-BE8C-A3614B457709}" srcId="{C4C6E4D1-6790-4A02-98D7-07370762D433}" destId="{CCDF3355-9F51-49AE-855E-A38F12F92314}" srcOrd="1" destOrd="0" parTransId="{770B6A26-4D5E-4734-BFEF-D1437A053BF6}" sibTransId="{24CEB7F7-F311-49E0-8965-C381932FFC62}"/>
    <dgm:cxn modelId="{A260C7BE-9991-4AA0-88C2-6EE46946F9BB}" type="presOf" srcId="{161C893F-F716-4904-B4D0-E7C1743BA4F4}" destId="{9900E6C4-3B6D-48C4-AD91-446CE1E8A357}" srcOrd="0" destOrd="0" presId="urn:microsoft.com/office/officeart/2008/layout/LinedList"/>
    <dgm:cxn modelId="{5B6DFAC5-A5ED-4F0A-B58E-CAD1E17779B0}" srcId="{C4C6E4D1-6790-4A02-98D7-07370762D433}" destId="{CE0F2A66-CDB4-4082-9AE9-6EA5407D9625}" srcOrd="2" destOrd="0" parTransId="{3B86C42C-ABC6-45DD-B0BA-3EAB2BEC4D2C}" sibTransId="{9794C296-D216-43E8-9B64-E48F6C21A721}"/>
    <dgm:cxn modelId="{F9D783E2-0906-42A6-8EB0-C758787393A8}" type="presOf" srcId="{CE0F2A66-CDB4-4082-9AE9-6EA5407D9625}" destId="{B89F3025-97AE-4CAE-9E1B-36E8F539694E}" srcOrd="0" destOrd="0" presId="urn:microsoft.com/office/officeart/2008/layout/LinedList"/>
    <dgm:cxn modelId="{50DE23E7-4468-4546-B971-996DF2C57D97}" srcId="{C4C6E4D1-6790-4A02-98D7-07370762D433}" destId="{161C893F-F716-4904-B4D0-E7C1743BA4F4}" srcOrd="4" destOrd="0" parTransId="{FD404782-C309-4D24-A3F4-269E47ED29D4}" sibTransId="{988557FF-1F92-436D-9B01-5A4833C4B161}"/>
    <dgm:cxn modelId="{3C35787B-3E5E-4180-95B0-CA7252757FEC}" type="presParOf" srcId="{40EE6996-C26C-4D42-9FF3-BCEE98FFEED7}" destId="{40B32D9C-C9C7-4901-8565-A55B7C9C7655}" srcOrd="0" destOrd="0" presId="urn:microsoft.com/office/officeart/2008/layout/LinedList"/>
    <dgm:cxn modelId="{B6A7BE78-1436-4CAA-B3B5-95263BB27D2C}" type="presParOf" srcId="{40EE6996-C26C-4D42-9FF3-BCEE98FFEED7}" destId="{558F884D-2A6E-46ED-B609-340E23FD73A5}" srcOrd="1" destOrd="0" presId="urn:microsoft.com/office/officeart/2008/layout/LinedList"/>
    <dgm:cxn modelId="{06A9EB12-BC88-494A-8D62-4A4C199D308A}" type="presParOf" srcId="{558F884D-2A6E-46ED-B609-340E23FD73A5}" destId="{FFED05C4-776A-4F99-B159-1397D08C1456}" srcOrd="0" destOrd="0" presId="urn:microsoft.com/office/officeart/2008/layout/LinedList"/>
    <dgm:cxn modelId="{B73610F3-6F28-4204-9A31-B28D047CCA4E}" type="presParOf" srcId="{558F884D-2A6E-46ED-B609-340E23FD73A5}" destId="{8AD1C52E-81B3-4F35-8001-12D41DAD7019}" srcOrd="1" destOrd="0" presId="urn:microsoft.com/office/officeart/2008/layout/LinedList"/>
    <dgm:cxn modelId="{88EC9F18-0013-4757-9B7D-059B9DD2FA31}" type="presParOf" srcId="{40EE6996-C26C-4D42-9FF3-BCEE98FFEED7}" destId="{AD11C86B-7852-4A2C-932B-00B4FAE7F1DC}" srcOrd="2" destOrd="0" presId="urn:microsoft.com/office/officeart/2008/layout/LinedList"/>
    <dgm:cxn modelId="{F552DECC-52E3-487C-A725-78CD91BED913}" type="presParOf" srcId="{40EE6996-C26C-4D42-9FF3-BCEE98FFEED7}" destId="{698F99BF-32D2-40B6-8F89-4A6CF3AD21F6}" srcOrd="3" destOrd="0" presId="urn:microsoft.com/office/officeart/2008/layout/LinedList"/>
    <dgm:cxn modelId="{A3C62735-C296-4537-86EE-EAEAE58A6A25}" type="presParOf" srcId="{698F99BF-32D2-40B6-8F89-4A6CF3AD21F6}" destId="{70B9B505-BE07-4AEC-BB82-C3B45353F3FF}" srcOrd="0" destOrd="0" presId="urn:microsoft.com/office/officeart/2008/layout/LinedList"/>
    <dgm:cxn modelId="{B532EBE8-6823-466A-A422-970ADD334D2E}" type="presParOf" srcId="{698F99BF-32D2-40B6-8F89-4A6CF3AD21F6}" destId="{5CCE27A8-8931-4520-A9E7-78ED9D42D40A}" srcOrd="1" destOrd="0" presId="urn:microsoft.com/office/officeart/2008/layout/LinedList"/>
    <dgm:cxn modelId="{690B788C-1B4C-4703-B069-FFDEB46D5609}" type="presParOf" srcId="{40EE6996-C26C-4D42-9FF3-BCEE98FFEED7}" destId="{44DB143F-2B06-4586-9E51-6BB0A0599500}" srcOrd="4" destOrd="0" presId="urn:microsoft.com/office/officeart/2008/layout/LinedList"/>
    <dgm:cxn modelId="{E007EABA-80DA-460B-B9BA-3CCBFC770654}" type="presParOf" srcId="{40EE6996-C26C-4D42-9FF3-BCEE98FFEED7}" destId="{F905FAF0-BB86-4EBC-9B05-F2846546A1D2}" srcOrd="5" destOrd="0" presId="urn:microsoft.com/office/officeart/2008/layout/LinedList"/>
    <dgm:cxn modelId="{BF20DE5D-D2D3-432D-8C3A-DC7895723EF5}" type="presParOf" srcId="{F905FAF0-BB86-4EBC-9B05-F2846546A1D2}" destId="{B89F3025-97AE-4CAE-9E1B-36E8F539694E}" srcOrd="0" destOrd="0" presId="urn:microsoft.com/office/officeart/2008/layout/LinedList"/>
    <dgm:cxn modelId="{786F81FE-C5F8-434F-81BD-F25AB4AB2F78}" type="presParOf" srcId="{F905FAF0-BB86-4EBC-9B05-F2846546A1D2}" destId="{5864C0F6-6FB5-47C3-B0EC-03FA02D45E78}" srcOrd="1" destOrd="0" presId="urn:microsoft.com/office/officeart/2008/layout/LinedList"/>
    <dgm:cxn modelId="{B61F50E8-DFE5-4B25-8B9E-699BC21517CA}" type="presParOf" srcId="{40EE6996-C26C-4D42-9FF3-BCEE98FFEED7}" destId="{C745B91C-23B5-48C4-BD91-FA2CB15D0AF8}" srcOrd="6" destOrd="0" presId="urn:microsoft.com/office/officeart/2008/layout/LinedList"/>
    <dgm:cxn modelId="{DAE1A70E-D5B8-44FB-B174-A0E1E6CB8995}" type="presParOf" srcId="{40EE6996-C26C-4D42-9FF3-BCEE98FFEED7}" destId="{F5D90E14-60C6-4669-969F-0B16C3912AC6}" srcOrd="7" destOrd="0" presId="urn:microsoft.com/office/officeart/2008/layout/LinedList"/>
    <dgm:cxn modelId="{F64E8EA9-31A6-4ED3-8372-717E96D40D6E}" type="presParOf" srcId="{F5D90E14-60C6-4669-969F-0B16C3912AC6}" destId="{735C6C7E-C949-4889-9544-D4693BE3CFA3}" srcOrd="0" destOrd="0" presId="urn:microsoft.com/office/officeart/2008/layout/LinedList"/>
    <dgm:cxn modelId="{8EC33173-EDD3-4D7C-8360-D3EDF083A116}" type="presParOf" srcId="{F5D90E14-60C6-4669-969F-0B16C3912AC6}" destId="{2AE2BAD6-A0CC-41B2-BC92-BC5EC75606B6}" srcOrd="1" destOrd="0" presId="urn:microsoft.com/office/officeart/2008/layout/LinedList"/>
    <dgm:cxn modelId="{F133BC76-A5EA-4B87-8D81-B8CD16320C65}" type="presParOf" srcId="{40EE6996-C26C-4D42-9FF3-BCEE98FFEED7}" destId="{D4D552B8-347A-4894-A879-FC84EB1D43DD}" srcOrd="8" destOrd="0" presId="urn:microsoft.com/office/officeart/2008/layout/LinedList"/>
    <dgm:cxn modelId="{E9D80EE8-161F-449D-853E-E7CD30A04D9A}" type="presParOf" srcId="{40EE6996-C26C-4D42-9FF3-BCEE98FFEED7}" destId="{328C1927-8631-4F03-88F8-509CA72B54AD}" srcOrd="9" destOrd="0" presId="urn:microsoft.com/office/officeart/2008/layout/LinedList"/>
    <dgm:cxn modelId="{67668F39-BF88-4638-A9F4-2176FB6D4458}" type="presParOf" srcId="{328C1927-8631-4F03-88F8-509CA72B54AD}" destId="{9900E6C4-3B6D-48C4-AD91-446CE1E8A357}" srcOrd="0" destOrd="0" presId="urn:microsoft.com/office/officeart/2008/layout/LinedList"/>
    <dgm:cxn modelId="{371B134F-5FD8-4D8B-A20C-1EF082C1ED95}" type="presParOf" srcId="{328C1927-8631-4F03-88F8-509CA72B54AD}" destId="{1D259458-331F-4385-B55F-CF01F394BE09}" srcOrd="1" destOrd="0" presId="urn:microsoft.com/office/officeart/2008/layout/LinedList"/>
    <dgm:cxn modelId="{282C2284-85FB-4661-9222-6F7A852C1A29}" type="presParOf" srcId="{40EE6996-C26C-4D42-9FF3-BCEE98FFEED7}" destId="{FFED1AD8-C993-44D8-882D-8D45DE28A3FE}" srcOrd="10" destOrd="0" presId="urn:microsoft.com/office/officeart/2008/layout/LinedList"/>
    <dgm:cxn modelId="{5EC62298-D862-4668-833A-6FAE9890749B}" type="presParOf" srcId="{40EE6996-C26C-4D42-9FF3-BCEE98FFEED7}" destId="{33826E90-00AA-47EF-9055-1C0476E1BDFF}" srcOrd="11" destOrd="0" presId="urn:microsoft.com/office/officeart/2008/layout/LinedList"/>
    <dgm:cxn modelId="{204AAC91-0A85-402A-A698-0080FDBBE204}" type="presParOf" srcId="{33826E90-00AA-47EF-9055-1C0476E1BDFF}" destId="{82A0CDD2-8F28-4CF8-BE96-2D7E364D3367}" srcOrd="0" destOrd="0" presId="urn:microsoft.com/office/officeart/2008/layout/LinedList"/>
    <dgm:cxn modelId="{120C1043-DB0C-40BA-9EBF-D720A651FAD9}" type="presParOf" srcId="{33826E90-00AA-47EF-9055-1C0476E1BDFF}" destId="{EAB0805D-55BC-4674-906C-FE8A3DA9C1B0}" srcOrd="1" destOrd="0" presId="urn:microsoft.com/office/officeart/2008/layout/LinedList"/>
    <dgm:cxn modelId="{975B236E-758A-40B9-803B-1CFD90A47B4B}" type="presParOf" srcId="{40EE6996-C26C-4D42-9FF3-BCEE98FFEED7}" destId="{C270C001-FA70-486D-85F6-99CECB68DAE6}" srcOrd="12" destOrd="0" presId="urn:microsoft.com/office/officeart/2008/layout/LinedList"/>
    <dgm:cxn modelId="{F460B9A8-CF36-4BEF-B23C-474DA3DD11E2}" type="presParOf" srcId="{40EE6996-C26C-4D42-9FF3-BCEE98FFEED7}" destId="{C7329B17-4A9F-496D-AA21-0ACADA1E8A29}" srcOrd="13" destOrd="0" presId="urn:microsoft.com/office/officeart/2008/layout/LinedList"/>
    <dgm:cxn modelId="{2F2CA5D1-C125-4E5D-A7BD-FD31CA21B56F}" type="presParOf" srcId="{C7329B17-4A9F-496D-AA21-0ACADA1E8A29}" destId="{D9A06FF0-FFE7-4479-AA54-C5FAF9F029B4}" srcOrd="0" destOrd="0" presId="urn:microsoft.com/office/officeart/2008/layout/LinedList"/>
    <dgm:cxn modelId="{26145186-71BC-4479-94DD-5625849FDA8D}" type="presParOf" srcId="{C7329B17-4A9F-496D-AA21-0ACADA1E8A29}" destId="{45DFA9C4-FFB4-4CBB-89A9-FE43A59929F0}" srcOrd="1" destOrd="0" presId="urn:microsoft.com/office/officeart/2008/layout/LinedList"/>
    <dgm:cxn modelId="{B43D4150-71C1-472F-A708-98E847A70FEE}" type="presParOf" srcId="{40EE6996-C26C-4D42-9FF3-BCEE98FFEED7}" destId="{3CCEEB05-CD7A-4B3C-BFB3-D4E4A2BB0803}" srcOrd="14" destOrd="0" presId="urn:microsoft.com/office/officeart/2008/layout/LinedList"/>
    <dgm:cxn modelId="{1DE362EB-F709-48EB-9685-604B61D73830}" type="presParOf" srcId="{40EE6996-C26C-4D42-9FF3-BCEE98FFEED7}" destId="{18E34729-FDB9-4670-879A-68AA38390DE9}" srcOrd="15" destOrd="0" presId="urn:microsoft.com/office/officeart/2008/layout/LinedList"/>
    <dgm:cxn modelId="{383C729C-5DBD-4E04-BC1C-A8E63B4AF516}" type="presParOf" srcId="{18E34729-FDB9-4670-879A-68AA38390DE9}" destId="{4BE0FBF2-02B8-44FF-916E-E8CE23265125}" srcOrd="0" destOrd="0" presId="urn:microsoft.com/office/officeart/2008/layout/LinedList"/>
    <dgm:cxn modelId="{165D3AE8-C2B2-4DAA-BA06-50630669E628}" type="presParOf" srcId="{18E34729-FDB9-4670-879A-68AA38390DE9}" destId="{8517CC92-3F7D-45B6-8ACE-28831AB7A3F8}"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D66D38-360E-4960-84C7-34D724434DC1}">
      <dsp:nvSpPr>
        <dsp:cNvPr id="0" name=""/>
        <dsp:cNvSpPr/>
      </dsp:nvSpPr>
      <dsp:spPr>
        <a:xfrm>
          <a:off x="817581" y="1640"/>
          <a:ext cx="3270324" cy="849657"/>
        </a:xfrm>
        <a:prstGeom prst="rect">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63453" tIns="215813" rIns="63453" bIns="215813" numCol="1" spcCol="1270" anchor="ctr" anchorCtr="0">
          <a:noAutofit/>
        </a:bodyPr>
        <a:lstStyle/>
        <a:p>
          <a:pPr marL="0" lvl="0" indent="0" algn="l" defTabSz="533400">
            <a:lnSpc>
              <a:spcPct val="90000"/>
            </a:lnSpc>
            <a:spcBef>
              <a:spcPct val="0"/>
            </a:spcBef>
            <a:spcAft>
              <a:spcPct val="35000"/>
            </a:spcAft>
            <a:buNone/>
          </a:pPr>
          <a:r>
            <a:rPr lang="en-US" sz="1200" kern="1200" dirty="0"/>
            <a:t>Turning Ocean Waste into Marine Marvels: </a:t>
          </a:r>
        </a:p>
        <a:p>
          <a:pPr marL="0" lvl="0" indent="0" algn="l" defTabSz="533400">
            <a:lnSpc>
              <a:spcPct val="90000"/>
            </a:lnSpc>
            <a:spcBef>
              <a:spcPct val="0"/>
            </a:spcBef>
            <a:spcAft>
              <a:spcPct val="35000"/>
            </a:spcAft>
            <a:buNone/>
          </a:pPr>
          <a:r>
            <a:rPr lang="en-US" sz="1200" kern="1200" dirty="0"/>
            <a:t>Utilizing Recycled Plastics for Sustainable Hulls</a:t>
          </a:r>
        </a:p>
      </dsp:txBody>
      <dsp:txXfrm>
        <a:off x="817581" y="1640"/>
        <a:ext cx="3270324" cy="849657"/>
      </dsp:txXfrm>
    </dsp:sp>
    <dsp:sp modelId="{0F7C770B-C885-4865-B9E0-1396370E4AE3}">
      <dsp:nvSpPr>
        <dsp:cNvPr id="0" name=""/>
        <dsp:cNvSpPr/>
      </dsp:nvSpPr>
      <dsp:spPr>
        <a:xfrm>
          <a:off x="0" y="1640"/>
          <a:ext cx="817581" cy="849657"/>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264" tIns="83927" rIns="43264" bIns="83927"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0" y="1640"/>
        <a:ext cx="817581" cy="849657"/>
      </dsp:txXfrm>
    </dsp:sp>
    <dsp:sp modelId="{2A075950-3979-4C8B-93A8-91981B1945A0}">
      <dsp:nvSpPr>
        <dsp:cNvPr id="0" name=""/>
        <dsp:cNvSpPr/>
      </dsp:nvSpPr>
      <dsp:spPr>
        <a:xfrm>
          <a:off x="817581" y="902277"/>
          <a:ext cx="3270324" cy="849657"/>
        </a:xfrm>
        <a:prstGeom prst="rect">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63453" tIns="215813" rIns="63453" bIns="215813" numCol="1" spcCol="1270" anchor="ctr" anchorCtr="0">
          <a:noAutofit/>
        </a:bodyPr>
        <a:lstStyle/>
        <a:p>
          <a:pPr marL="0" lvl="0" indent="0" algn="l" defTabSz="533400">
            <a:lnSpc>
              <a:spcPct val="90000"/>
            </a:lnSpc>
            <a:spcBef>
              <a:spcPct val="0"/>
            </a:spcBef>
            <a:spcAft>
              <a:spcPct val="35000"/>
            </a:spcAft>
            <a:buNone/>
          </a:pPr>
          <a:r>
            <a:rPr lang="en-US" sz="1200" kern="1200" dirty="0"/>
            <a:t>Unleashing the Power of 3D Printed Geometries: </a:t>
          </a:r>
        </a:p>
        <a:p>
          <a:pPr marL="0" lvl="0" indent="0" algn="l" defTabSz="533400">
            <a:lnSpc>
              <a:spcPct val="90000"/>
            </a:lnSpc>
            <a:spcBef>
              <a:spcPct val="0"/>
            </a:spcBef>
            <a:spcAft>
              <a:spcPct val="35000"/>
            </a:spcAft>
            <a:buNone/>
          </a:pPr>
          <a:r>
            <a:rPr lang="en-US" sz="1200" kern="1200" dirty="0"/>
            <a:t>Lightweight, Unsinkable, Unparalleled Performance</a:t>
          </a:r>
        </a:p>
      </dsp:txBody>
      <dsp:txXfrm>
        <a:off x="817581" y="902277"/>
        <a:ext cx="3270324" cy="849657"/>
      </dsp:txXfrm>
    </dsp:sp>
    <dsp:sp modelId="{51552863-4C7A-420E-B5B7-E69F058B377D}">
      <dsp:nvSpPr>
        <dsp:cNvPr id="0" name=""/>
        <dsp:cNvSpPr/>
      </dsp:nvSpPr>
      <dsp:spPr>
        <a:xfrm>
          <a:off x="0" y="902277"/>
          <a:ext cx="817581" cy="849657"/>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264" tIns="83927" rIns="43264" bIns="83927"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0" y="902277"/>
        <a:ext cx="817581" cy="849657"/>
      </dsp:txXfrm>
    </dsp:sp>
    <dsp:sp modelId="{164FD3BA-CA1D-4B67-AB29-57C90B8CB589}">
      <dsp:nvSpPr>
        <dsp:cNvPr id="0" name=""/>
        <dsp:cNvSpPr/>
      </dsp:nvSpPr>
      <dsp:spPr>
        <a:xfrm>
          <a:off x="817581" y="1802913"/>
          <a:ext cx="3270324" cy="849657"/>
        </a:xfrm>
        <a:prstGeom prst="rect">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63453" tIns="215813" rIns="63453" bIns="215813" numCol="1" spcCol="1270" anchor="ctr" anchorCtr="0">
          <a:noAutofit/>
        </a:bodyPr>
        <a:lstStyle/>
        <a:p>
          <a:pPr marL="0" lvl="0" indent="0" algn="l" defTabSz="533400">
            <a:lnSpc>
              <a:spcPct val="90000"/>
            </a:lnSpc>
            <a:spcBef>
              <a:spcPct val="0"/>
            </a:spcBef>
            <a:spcAft>
              <a:spcPct val="35000"/>
            </a:spcAft>
            <a:buNone/>
          </a:pPr>
          <a:r>
            <a:rPr lang="en-US" sz="1200" kern="1200" dirty="0"/>
            <a:t>Breaking Boundaries in Design: </a:t>
          </a:r>
        </a:p>
        <a:p>
          <a:pPr marL="0" lvl="0" indent="0" algn="l" defTabSz="533400">
            <a:lnSpc>
              <a:spcPct val="90000"/>
            </a:lnSpc>
            <a:spcBef>
              <a:spcPct val="0"/>
            </a:spcBef>
            <a:spcAft>
              <a:spcPct val="35000"/>
            </a:spcAft>
            <a:buNone/>
          </a:pPr>
          <a:r>
            <a:rPr lang="en-US" sz="1200" kern="1200" dirty="0"/>
            <a:t>Unlocking Possibilities with Novel Construction</a:t>
          </a:r>
        </a:p>
      </dsp:txBody>
      <dsp:txXfrm>
        <a:off x="817581" y="1802913"/>
        <a:ext cx="3270324" cy="849657"/>
      </dsp:txXfrm>
    </dsp:sp>
    <dsp:sp modelId="{81456DAB-1A00-416C-9644-87478043DBBD}">
      <dsp:nvSpPr>
        <dsp:cNvPr id="0" name=""/>
        <dsp:cNvSpPr/>
      </dsp:nvSpPr>
      <dsp:spPr>
        <a:xfrm>
          <a:off x="0" y="1802913"/>
          <a:ext cx="817581" cy="849657"/>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264" tIns="83927" rIns="43264" bIns="83927"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0" y="1802913"/>
        <a:ext cx="817581" cy="849657"/>
      </dsp:txXfrm>
    </dsp:sp>
    <dsp:sp modelId="{043A16E4-665B-4976-8BEE-9861D27CBBDB}">
      <dsp:nvSpPr>
        <dsp:cNvPr id="0" name=""/>
        <dsp:cNvSpPr/>
      </dsp:nvSpPr>
      <dsp:spPr>
        <a:xfrm>
          <a:off x="817581" y="2703550"/>
          <a:ext cx="3270324" cy="849657"/>
        </a:xfrm>
        <a:prstGeom prst="rect">
          <a:avLst/>
        </a:prstGeom>
        <a:gradFill rotWithShape="0">
          <a:gsLst>
            <a:gs pos="0">
              <a:schemeClr val="accent1">
                <a:hueOff val="0"/>
                <a:satOff val="0"/>
                <a:lumOff val="0"/>
                <a:alphaOff val="0"/>
                <a:tint val="94000"/>
                <a:satMod val="100000"/>
                <a:lumMod val="108000"/>
              </a:schemeClr>
            </a:gs>
            <a:gs pos="50000">
              <a:schemeClr val="accent1">
                <a:hueOff val="0"/>
                <a:satOff val="0"/>
                <a:lumOff val="0"/>
                <a:alphaOff val="0"/>
                <a:tint val="98000"/>
                <a:shade val="100000"/>
                <a:satMod val="100000"/>
                <a:lumMod val="100000"/>
              </a:schemeClr>
            </a:gs>
            <a:gs pos="100000">
              <a:schemeClr val="accent1">
                <a:hueOff val="0"/>
                <a:satOff val="0"/>
                <a:lumOff val="0"/>
                <a:alphaOff val="0"/>
                <a:shade val="72000"/>
                <a:satMod val="120000"/>
                <a:lumMod val="10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63453" tIns="215813" rIns="63453" bIns="215813" numCol="1" spcCol="1270" anchor="ctr" anchorCtr="0">
          <a:noAutofit/>
        </a:bodyPr>
        <a:lstStyle/>
        <a:p>
          <a:pPr marL="0" lvl="0" indent="0" algn="l" defTabSz="533400">
            <a:lnSpc>
              <a:spcPct val="90000"/>
            </a:lnSpc>
            <a:spcBef>
              <a:spcPct val="0"/>
            </a:spcBef>
            <a:spcAft>
              <a:spcPct val="35000"/>
            </a:spcAft>
            <a:buNone/>
          </a:pPr>
          <a:r>
            <a:rPr lang="en-US" sz="1200" kern="1200" dirty="0"/>
            <a:t>Engineering Excellence: </a:t>
          </a:r>
        </a:p>
        <a:p>
          <a:pPr marL="0" lvl="0" indent="0" algn="l" defTabSz="533400">
            <a:lnSpc>
              <a:spcPct val="90000"/>
            </a:lnSpc>
            <a:spcBef>
              <a:spcPct val="0"/>
            </a:spcBef>
            <a:spcAft>
              <a:spcPct val="35000"/>
            </a:spcAft>
            <a:buNone/>
          </a:pPr>
          <a:r>
            <a:rPr lang="en-US" sz="1200" kern="1200" dirty="0"/>
            <a:t>Structural Integrity thru Steel Wire 3D Printing</a:t>
          </a:r>
        </a:p>
      </dsp:txBody>
      <dsp:txXfrm>
        <a:off x="817581" y="2703550"/>
        <a:ext cx="3270324" cy="849657"/>
      </dsp:txXfrm>
    </dsp:sp>
    <dsp:sp modelId="{ADF3C36C-3C3D-4BEE-BE88-B640F2CE2F18}">
      <dsp:nvSpPr>
        <dsp:cNvPr id="0" name=""/>
        <dsp:cNvSpPr/>
      </dsp:nvSpPr>
      <dsp:spPr>
        <a:xfrm>
          <a:off x="0" y="2703550"/>
          <a:ext cx="817581" cy="849657"/>
        </a:xfrm>
        <a:prstGeom prst="rect">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a:outerShdw blurRad="50800" dist="25400" dir="5400000" rotWithShape="0">
            <a:srgbClr val="000000">
              <a:alpha val="28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3264" tIns="83927" rIns="43264" bIns="83927"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0" y="2703550"/>
        <a:ext cx="817581" cy="84965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9EC911-84E1-4122-BAFD-74151C2758FC}">
      <dsp:nvSpPr>
        <dsp:cNvPr id="0" name=""/>
        <dsp:cNvSpPr/>
      </dsp:nvSpPr>
      <dsp:spPr>
        <a:xfrm>
          <a:off x="0" y="100"/>
          <a:ext cx="4801500" cy="0"/>
        </a:xfrm>
        <a:prstGeom prst="line">
          <a:avLst/>
        </a:prstGeom>
        <a:solidFill>
          <a:schemeClr val="accent5">
            <a:alpha val="90000"/>
            <a:hueOff val="0"/>
            <a:satOff val="0"/>
            <a:lumOff val="0"/>
            <a:alphaOff val="0"/>
          </a:schemeClr>
        </a:solidFill>
        <a:ln w="15875" cap="flat" cmpd="sng" algn="ctr">
          <a:solidFill>
            <a:schemeClr val="accent5">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C3AB0A-5E6F-4A72-AB3A-52FE62C8BD1A}">
      <dsp:nvSpPr>
        <dsp:cNvPr id="0" name=""/>
        <dsp:cNvSpPr/>
      </dsp:nvSpPr>
      <dsp:spPr>
        <a:xfrm>
          <a:off x="0" y="100"/>
          <a:ext cx="4801500" cy="16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a:t>ASSOCIATIONS: CONTRACT &amp; CONSULTING</a:t>
          </a:r>
        </a:p>
      </dsp:txBody>
      <dsp:txXfrm>
        <a:off x="0" y="100"/>
        <a:ext cx="4801500" cy="164808"/>
      </dsp:txXfrm>
    </dsp:sp>
    <dsp:sp modelId="{9FF47110-779B-4EBC-96EE-AA5646B40AFF}">
      <dsp:nvSpPr>
        <dsp:cNvPr id="0" name=""/>
        <dsp:cNvSpPr/>
      </dsp:nvSpPr>
      <dsp:spPr>
        <a:xfrm>
          <a:off x="0" y="164908"/>
          <a:ext cx="4801500" cy="0"/>
        </a:xfrm>
        <a:prstGeom prst="line">
          <a:avLst/>
        </a:prstGeom>
        <a:solidFill>
          <a:schemeClr val="accent5">
            <a:alpha val="90000"/>
            <a:hueOff val="0"/>
            <a:satOff val="0"/>
            <a:lumOff val="0"/>
            <a:alphaOff val="-10000"/>
          </a:schemeClr>
        </a:solidFill>
        <a:ln w="15875" cap="flat" cmpd="sng" algn="ctr">
          <a:solidFill>
            <a:schemeClr val="accent5">
              <a:alpha val="90000"/>
              <a:hueOff val="0"/>
              <a:satOff val="0"/>
              <a:lumOff val="0"/>
              <a:alphaOff val="-10000"/>
            </a:schemeClr>
          </a:solidFill>
          <a:prstDash val="solid"/>
        </a:ln>
        <a:effectLst/>
      </dsp:spPr>
      <dsp:style>
        <a:lnRef idx="2">
          <a:scrgbClr r="0" g="0" b="0"/>
        </a:lnRef>
        <a:fillRef idx="1">
          <a:scrgbClr r="0" g="0" b="0"/>
        </a:fillRef>
        <a:effectRef idx="0">
          <a:scrgbClr r="0" g="0" b="0"/>
        </a:effectRef>
        <a:fontRef idx="minor">
          <a:schemeClr val="lt1"/>
        </a:fontRef>
      </dsp:style>
    </dsp:sp>
    <dsp:sp modelId="{AA082AEF-3A06-457C-AD8B-0719F6FAC96E}">
      <dsp:nvSpPr>
        <dsp:cNvPr id="0" name=""/>
        <dsp:cNvSpPr/>
      </dsp:nvSpPr>
      <dsp:spPr>
        <a:xfrm>
          <a:off x="0" y="164908"/>
          <a:ext cx="4801500" cy="16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Sony Pictures, Warner Bros, Verizon, Blizzard Entertainment,</a:t>
          </a:r>
        </a:p>
      </dsp:txBody>
      <dsp:txXfrm>
        <a:off x="0" y="164908"/>
        <a:ext cx="4801500" cy="164808"/>
      </dsp:txXfrm>
    </dsp:sp>
    <dsp:sp modelId="{7A36B84F-B15F-4578-9722-11258017CC6F}">
      <dsp:nvSpPr>
        <dsp:cNvPr id="0" name=""/>
        <dsp:cNvSpPr/>
      </dsp:nvSpPr>
      <dsp:spPr>
        <a:xfrm>
          <a:off x="0" y="329716"/>
          <a:ext cx="4801500" cy="0"/>
        </a:xfrm>
        <a:prstGeom prst="line">
          <a:avLst/>
        </a:prstGeom>
        <a:solidFill>
          <a:schemeClr val="accent5">
            <a:alpha val="90000"/>
            <a:hueOff val="0"/>
            <a:satOff val="0"/>
            <a:lumOff val="0"/>
            <a:alphaOff val="-20000"/>
          </a:schemeClr>
        </a:solidFill>
        <a:ln w="15875" cap="flat" cmpd="sng" algn="ctr">
          <a:solidFill>
            <a:schemeClr val="accent5">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a:schemeClr val="lt1"/>
        </a:fontRef>
      </dsp:style>
    </dsp:sp>
    <dsp:sp modelId="{57C2F6F7-E001-4341-AA3E-9A6565EA9972}">
      <dsp:nvSpPr>
        <dsp:cNvPr id="0" name=""/>
        <dsp:cNvSpPr/>
      </dsp:nvSpPr>
      <dsp:spPr>
        <a:xfrm>
          <a:off x="0" y="329716"/>
          <a:ext cx="4801500" cy="16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Technicolor, Intel, </a:t>
          </a:r>
          <a:r>
            <a:rPr lang="en-US" sz="1200" b="1" kern="1200" dirty="0" err="1"/>
            <a:t>LionsGate</a:t>
          </a:r>
          <a:r>
            <a:rPr lang="en-US" sz="1200" b="1" kern="1200" dirty="0"/>
            <a:t>, Akamai, Deluxe Digital, </a:t>
          </a:r>
          <a:r>
            <a:rPr lang="en-US" sz="1200" b="1" kern="1200" dirty="0" err="1"/>
            <a:t>MediaNavi</a:t>
          </a:r>
          <a:r>
            <a:rPr lang="en-US" sz="1200" b="1" kern="1200" dirty="0"/>
            <a:t> M-Go,</a:t>
          </a:r>
        </a:p>
      </dsp:txBody>
      <dsp:txXfrm>
        <a:off x="0" y="329716"/>
        <a:ext cx="4801500" cy="164808"/>
      </dsp:txXfrm>
    </dsp:sp>
    <dsp:sp modelId="{E6B3C866-2DB3-4EAF-939E-AF45C6CA3B82}">
      <dsp:nvSpPr>
        <dsp:cNvPr id="0" name=""/>
        <dsp:cNvSpPr/>
      </dsp:nvSpPr>
      <dsp:spPr>
        <a:xfrm>
          <a:off x="0" y="494525"/>
          <a:ext cx="4801500" cy="0"/>
        </a:xfrm>
        <a:prstGeom prst="line">
          <a:avLst/>
        </a:prstGeom>
        <a:solidFill>
          <a:schemeClr val="accent5">
            <a:alpha val="90000"/>
            <a:hueOff val="0"/>
            <a:satOff val="0"/>
            <a:lumOff val="0"/>
            <a:alphaOff val="-30000"/>
          </a:schemeClr>
        </a:solidFill>
        <a:ln w="15875" cap="flat" cmpd="sng" algn="ctr">
          <a:solidFill>
            <a:schemeClr val="accent5">
              <a:alpha val="90000"/>
              <a:hueOff val="0"/>
              <a:satOff val="0"/>
              <a:lumOff val="0"/>
              <a:alphaOff val="-30000"/>
            </a:schemeClr>
          </a:solidFill>
          <a:prstDash val="solid"/>
        </a:ln>
        <a:effectLst/>
      </dsp:spPr>
      <dsp:style>
        <a:lnRef idx="2">
          <a:scrgbClr r="0" g="0" b="0"/>
        </a:lnRef>
        <a:fillRef idx="1">
          <a:scrgbClr r="0" g="0" b="0"/>
        </a:fillRef>
        <a:effectRef idx="0">
          <a:scrgbClr r="0" g="0" b="0"/>
        </a:effectRef>
        <a:fontRef idx="minor">
          <a:schemeClr val="lt1"/>
        </a:fontRef>
      </dsp:style>
    </dsp:sp>
    <dsp:sp modelId="{B9CDBF6C-CC55-485B-8C7F-661C4B883E83}">
      <dsp:nvSpPr>
        <dsp:cNvPr id="0" name=""/>
        <dsp:cNvSpPr/>
      </dsp:nvSpPr>
      <dsp:spPr>
        <a:xfrm>
          <a:off x="0" y="494525"/>
          <a:ext cx="4801500" cy="16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Delivery Agent, Best Buy, Napster, </a:t>
          </a:r>
          <a:r>
            <a:rPr lang="en-US" sz="1200" b="1" kern="1200" dirty="0" err="1"/>
            <a:t>Divx</a:t>
          </a:r>
          <a:r>
            <a:rPr lang="en-US" sz="1200" b="1" kern="1200" dirty="0"/>
            <a:t>, Big Air Studios, Sonic</a:t>
          </a:r>
        </a:p>
      </dsp:txBody>
      <dsp:txXfrm>
        <a:off x="0" y="494525"/>
        <a:ext cx="4801500" cy="164808"/>
      </dsp:txXfrm>
    </dsp:sp>
    <dsp:sp modelId="{203DE792-743A-4708-852F-DA35371C2CD9}">
      <dsp:nvSpPr>
        <dsp:cNvPr id="0" name=""/>
        <dsp:cNvSpPr/>
      </dsp:nvSpPr>
      <dsp:spPr>
        <a:xfrm>
          <a:off x="0" y="659333"/>
          <a:ext cx="4801500" cy="0"/>
        </a:xfrm>
        <a:prstGeom prst="line">
          <a:avLst/>
        </a:prstGeom>
        <a:solidFill>
          <a:schemeClr val="accent5">
            <a:alpha val="90000"/>
            <a:hueOff val="0"/>
            <a:satOff val="0"/>
            <a:lumOff val="0"/>
            <a:alphaOff val="-40000"/>
          </a:schemeClr>
        </a:solidFill>
        <a:ln w="15875" cap="flat" cmpd="sng" algn="ctr">
          <a:solidFill>
            <a:schemeClr val="accent5">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12FF422A-2E6D-4348-A05E-10CE0A884786}">
      <dsp:nvSpPr>
        <dsp:cNvPr id="0" name=""/>
        <dsp:cNvSpPr/>
      </dsp:nvSpPr>
      <dsp:spPr>
        <a:xfrm>
          <a:off x="0" y="659333"/>
          <a:ext cx="4801500" cy="16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Solutions, Encompass Digital, Sonic Foundry and others</a:t>
          </a:r>
        </a:p>
      </dsp:txBody>
      <dsp:txXfrm>
        <a:off x="0" y="659333"/>
        <a:ext cx="4801500" cy="16480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31F4BD-17CC-461B-A0EB-64422038256D}">
      <dsp:nvSpPr>
        <dsp:cNvPr id="0" name=""/>
        <dsp:cNvSpPr/>
      </dsp:nvSpPr>
      <dsp:spPr>
        <a:xfrm>
          <a:off x="0" y="0"/>
          <a:ext cx="5813080" cy="0"/>
        </a:xfrm>
        <a:prstGeom prst="line">
          <a:avLst/>
        </a:prstGeom>
        <a:solidFill>
          <a:schemeClr val="accent5">
            <a:alpha val="90000"/>
            <a:hueOff val="0"/>
            <a:satOff val="0"/>
            <a:lumOff val="0"/>
            <a:alphaOff val="0"/>
          </a:schemeClr>
        </a:solidFill>
        <a:ln w="15875" cap="flat" cmpd="sng" algn="ctr">
          <a:solidFill>
            <a:schemeClr val="accent5">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DABCE8-AB12-4984-AE00-DE168DE1A05E}">
      <dsp:nvSpPr>
        <dsp:cNvPr id="0" name=""/>
        <dsp:cNvSpPr/>
      </dsp:nvSpPr>
      <dsp:spPr>
        <a:xfrm>
          <a:off x="0" y="0"/>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ASSOCIATIONS: STAFF POSITIONS</a:t>
          </a:r>
        </a:p>
      </dsp:txBody>
      <dsp:txXfrm>
        <a:off x="0" y="0"/>
        <a:ext cx="5813080" cy="167156"/>
      </dsp:txXfrm>
    </dsp:sp>
    <dsp:sp modelId="{5AC24C2B-1980-4CEE-B514-044F55E6D01E}">
      <dsp:nvSpPr>
        <dsp:cNvPr id="0" name=""/>
        <dsp:cNvSpPr/>
      </dsp:nvSpPr>
      <dsp:spPr>
        <a:xfrm>
          <a:off x="0" y="167156"/>
          <a:ext cx="5813080" cy="0"/>
        </a:xfrm>
        <a:prstGeom prst="line">
          <a:avLst/>
        </a:prstGeom>
        <a:solidFill>
          <a:schemeClr val="accent5">
            <a:alpha val="90000"/>
            <a:hueOff val="0"/>
            <a:satOff val="0"/>
            <a:lumOff val="0"/>
            <a:alphaOff val="-5714"/>
          </a:schemeClr>
        </a:solidFill>
        <a:ln w="15875" cap="flat" cmpd="sng" algn="ctr">
          <a:solidFill>
            <a:schemeClr val="accent5">
              <a:alpha val="90000"/>
              <a:hueOff val="0"/>
              <a:satOff val="0"/>
              <a:lumOff val="0"/>
              <a:alphaOff val="-5714"/>
            </a:schemeClr>
          </a:solidFill>
          <a:prstDash val="solid"/>
        </a:ln>
        <a:effectLst/>
      </dsp:spPr>
      <dsp:style>
        <a:lnRef idx="2">
          <a:scrgbClr r="0" g="0" b="0"/>
        </a:lnRef>
        <a:fillRef idx="1">
          <a:scrgbClr r="0" g="0" b="0"/>
        </a:fillRef>
        <a:effectRef idx="0">
          <a:scrgbClr r="0" g="0" b="0"/>
        </a:effectRef>
        <a:fontRef idx="minor">
          <a:schemeClr val="lt1"/>
        </a:fontRef>
      </dsp:style>
    </dsp:sp>
    <dsp:sp modelId="{7EDEC46A-275C-4CB4-9073-3AA17EFFD8C9}">
      <dsp:nvSpPr>
        <dsp:cNvPr id="0" name=""/>
        <dsp:cNvSpPr/>
      </dsp:nvSpPr>
      <dsp:spPr>
        <a:xfrm>
          <a:off x="0" y="167156"/>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Principle E2E Architect NBC Universal Direct-to-Consumer - Peacock/Sky Media</a:t>
          </a:r>
        </a:p>
      </dsp:txBody>
      <dsp:txXfrm>
        <a:off x="0" y="167156"/>
        <a:ext cx="5813080" cy="167156"/>
      </dsp:txXfrm>
    </dsp:sp>
    <dsp:sp modelId="{ABFC6B8E-1E63-49FE-BFC1-58F9449ECA75}">
      <dsp:nvSpPr>
        <dsp:cNvPr id="0" name=""/>
        <dsp:cNvSpPr/>
      </dsp:nvSpPr>
      <dsp:spPr>
        <a:xfrm>
          <a:off x="0" y="334312"/>
          <a:ext cx="5813080" cy="0"/>
        </a:xfrm>
        <a:prstGeom prst="line">
          <a:avLst/>
        </a:prstGeom>
        <a:solidFill>
          <a:schemeClr val="accent5">
            <a:alpha val="90000"/>
            <a:hueOff val="0"/>
            <a:satOff val="0"/>
            <a:lumOff val="0"/>
            <a:alphaOff val="-11429"/>
          </a:schemeClr>
        </a:solidFill>
        <a:ln w="15875" cap="flat" cmpd="sng" algn="ctr">
          <a:solidFill>
            <a:schemeClr val="accent5">
              <a:alpha val="90000"/>
              <a:hueOff val="0"/>
              <a:satOff val="0"/>
              <a:lumOff val="0"/>
              <a:alphaOff val="-11429"/>
            </a:schemeClr>
          </a:solidFill>
          <a:prstDash val="solid"/>
        </a:ln>
        <a:effectLst/>
      </dsp:spPr>
      <dsp:style>
        <a:lnRef idx="2">
          <a:scrgbClr r="0" g="0" b="0"/>
        </a:lnRef>
        <a:fillRef idx="1">
          <a:scrgbClr r="0" g="0" b="0"/>
        </a:fillRef>
        <a:effectRef idx="0">
          <a:scrgbClr r="0" g="0" b="0"/>
        </a:effectRef>
        <a:fontRef idx="minor">
          <a:schemeClr val="lt1"/>
        </a:fontRef>
      </dsp:style>
    </dsp:sp>
    <dsp:sp modelId="{38D0D69A-6489-4586-9430-9A55581AA5D7}">
      <dsp:nvSpPr>
        <dsp:cNvPr id="0" name=""/>
        <dsp:cNvSpPr/>
      </dsp:nvSpPr>
      <dsp:spPr>
        <a:xfrm>
          <a:off x="0" y="334313"/>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Sr. Media Cloud Architect - AWS Professional Services - Media &amp; Entertainment</a:t>
          </a:r>
        </a:p>
      </dsp:txBody>
      <dsp:txXfrm>
        <a:off x="0" y="334313"/>
        <a:ext cx="5813080" cy="167156"/>
      </dsp:txXfrm>
    </dsp:sp>
    <dsp:sp modelId="{51C53A0C-2AC2-460E-93B5-AC2FF5CA3D47}">
      <dsp:nvSpPr>
        <dsp:cNvPr id="0" name=""/>
        <dsp:cNvSpPr/>
      </dsp:nvSpPr>
      <dsp:spPr>
        <a:xfrm>
          <a:off x="0" y="501469"/>
          <a:ext cx="5813080" cy="0"/>
        </a:xfrm>
        <a:prstGeom prst="line">
          <a:avLst/>
        </a:prstGeom>
        <a:solidFill>
          <a:schemeClr val="accent5">
            <a:alpha val="90000"/>
            <a:hueOff val="0"/>
            <a:satOff val="0"/>
            <a:lumOff val="0"/>
            <a:alphaOff val="-17143"/>
          </a:schemeClr>
        </a:solidFill>
        <a:ln w="15875" cap="flat" cmpd="sng" algn="ctr">
          <a:solidFill>
            <a:schemeClr val="accent5">
              <a:alpha val="90000"/>
              <a:hueOff val="0"/>
              <a:satOff val="0"/>
              <a:lumOff val="0"/>
              <a:alphaOff val="-17143"/>
            </a:schemeClr>
          </a:solidFill>
          <a:prstDash val="solid"/>
        </a:ln>
        <a:effectLst/>
      </dsp:spPr>
      <dsp:style>
        <a:lnRef idx="2">
          <a:scrgbClr r="0" g="0" b="0"/>
        </a:lnRef>
        <a:fillRef idx="1">
          <a:scrgbClr r="0" g="0" b="0"/>
        </a:fillRef>
        <a:effectRef idx="0">
          <a:scrgbClr r="0" g="0" b="0"/>
        </a:effectRef>
        <a:fontRef idx="minor">
          <a:schemeClr val="lt1"/>
        </a:fontRef>
      </dsp:style>
    </dsp:sp>
    <dsp:sp modelId="{D7C4EDBF-E19A-400D-8CCE-7DBE8BFCE2DC}">
      <dsp:nvSpPr>
        <dsp:cNvPr id="0" name=""/>
        <dsp:cNvSpPr/>
      </dsp:nvSpPr>
      <dsp:spPr>
        <a:xfrm>
          <a:off x="0" y="501469"/>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Principle Engineer Sony Pictures Digital Authoring - Broadband Distribution</a:t>
          </a:r>
        </a:p>
      </dsp:txBody>
      <dsp:txXfrm>
        <a:off x="0" y="501469"/>
        <a:ext cx="5813080" cy="167156"/>
      </dsp:txXfrm>
    </dsp:sp>
    <dsp:sp modelId="{F497ACE2-E9BC-46D5-BB40-3A789D4782D7}">
      <dsp:nvSpPr>
        <dsp:cNvPr id="0" name=""/>
        <dsp:cNvSpPr/>
      </dsp:nvSpPr>
      <dsp:spPr>
        <a:xfrm>
          <a:off x="0" y="668625"/>
          <a:ext cx="5813080" cy="0"/>
        </a:xfrm>
        <a:prstGeom prst="line">
          <a:avLst/>
        </a:prstGeom>
        <a:solidFill>
          <a:schemeClr val="accent5">
            <a:alpha val="90000"/>
            <a:hueOff val="0"/>
            <a:satOff val="0"/>
            <a:lumOff val="0"/>
            <a:alphaOff val="-22857"/>
          </a:schemeClr>
        </a:solidFill>
        <a:ln w="15875" cap="flat" cmpd="sng" algn="ctr">
          <a:solidFill>
            <a:schemeClr val="accent5">
              <a:alpha val="90000"/>
              <a:hueOff val="0"/>
              <a:satOff val="0"/>
              <a:lumOff val="0"/>
              <a:alphaOff val="-22857"/>
            </a:schemeClr>
          </a:solidFill>
          <a:prstDash val="solid"/>
        </a:ln>
        <a:effectLst/>
      </dsp:spPr>
      <dsp:style>
        <a:lnRef idx="2">
          <a:scrgbClr r="0" g="0" b="0"/>
        </a:lnRef>
        <a:fillRef idx="1">
          <a:scrgbClr r="0" g="0" b="0"/>
        </a:fillRef>
        <a:effectRef idx="0">
          <a:scrgbClr r="0" g="0" b="0"/>
        </a:effectRef>
        <a:fontRef idx="minor">
          <a:schemeClr val="lt1"/>
        </a:fontRef>
      </dsp:style>
    </dsp:sp>
    <dsp:sp modelId="{81251213-4D70-43CD-BC95-A1202936D27B}">
      <dsp:nvSpPr>
        <dsp:cNvPr id="0" name=""/>
        <dsp:cNvSpPr/>
      </dsp:nvSpPr>
      <dsp:spPr>
        <a:xfrm>
          <a:off x="0" y="668626"/>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Founder Digital Revolution Enterprises - Media Technology Consulting</a:t>
          </a:r>
        </a:p>
      </dsp:txBody>
      <dsp:txXfrm>
        <a:off x="0" y="668626"/>
        <a:ext cx="5813080" cy="167156"/>
      </dsp:txXfrm>
    </dsp:sp>
    <dsp:sp modelId="{61162E5E-F5C9-4D00-BFC4-207C30B17658}">
      <dsp:nvSpPr>
        <dsp:cNvPr id="0" name=""/>
        <dsp:cNvSpPr/>
      </dsp:nvSpPr>
      <dsp:spPr>
        <a:xfrm>
          <a:off x="0" y="835782"/>
          <a:ext cx="5813080" cy="0"/>
        </a:xfrm>
        <a:prstGeom prst="line">
          <a:avLst/>
        </a:prstGeom>
        <a:solidFill>
          <a:schemeClr val="accent5">
            <a:alpha val="90000"/>
            <a:hueOff val="0"/>
            <a:satOff val="0"/>
            <a:lumOff val="0"/>
            <a:alphaOff val="-28571"/>
          </a:schemeClr>
        </a:solidFill>
        <a:ln w="15875" cap="flat" cmpd="sng" algn="ctr">
          <a:solidFill>
            <a:schemeClr val="accent5">
              <a:alpha val="90000"/>
              <a:hueOff val="0"/>
              <a:satOff val="0"/>
              <a:lumOff val="0"/>
              <a:alphaOff val="-28571"/>
            </a:schemeClr>
          </a:solidFill>
          <a:prstDash val="solid"/>
        </a:ln>
        <a:effectLst/>
      </dsp:spPr>
      <dsp:style>
        <a:lnRef idx="2">
          <a:scrgbClr r="0" g="0" b="0"/>
        </a:lnRef>
        <a:fillRef idx="1">
          <a:scrgbClr r="0" g="0" b="0"/>
        </a:fillRef>
        <a:effectRef idx="0">
          <a:scrgbClr r="0" g="0" b="0"/>
        </a:effectRef>
        <a:fontRef idx="minor">
          <a:schemeClr val="lt1"/>
        </a:fontRef>
      </dsp:style>
    </dsp:sp>
    <dsp:sp modelId="{EAD3152C-66D0-4057-82D0-3DE041B9CC1C}">
      <dsp:nvSpPr>
        <dsp:cNvPr id="0" name=""/>
        <dsp:cNvSpPr/>
      </dsp:nvSpPr>
      <dsp:spPr>
        <a:xfrm>
          <a:off x="0" y="835782"/>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Director Engineering </a:t>
          </a:r>
          <a:r>
            <a:rPr lang="en-US" sz="1200" b="1" kern="1200" dirty="0" err="1"/>
            <a:t>CinemaNow</a:t>
          </a:r>
          <a:r>
            <a:rPr lang="en-US" sz="1200" b="1" kern="1200" dirty="0"/>
            <a:t> - Encoding &amp; Content Distribution</a:t>
          </a:r>
        </a:p>
      </dsp:txBody>
      <dsp:txXfrm>
        <a:off x="0" y="835782"/>
        <a:ext cx="5813080" cy="167156"/>
      </dsp:txXfrm>
    </dsp:sp>
    <dsp:sp modelId="{AC86B591-1507-4F08-9F6A-4ADFFACA38C9}">
      <dsp:nvSpPr>
        <dsp:cNvPr id="0" name=""/>
        <dsp:cNvSpPr/>
      </dsp:nvSpPr>
      <dsp:spPr>
        <a:xfrm>
          <a:off x="0" y="1002939"/>
          <a:ext cx="5813080" cy="0"/>
        </a:xfrm>
        <a:prstGeom prst="line">
          <a:avLst/>
        </a:prstGeom>
        <a:solidFill>
          <a:schemeClr val="accent5">
            <a:alpha val="90000"/>
            <a:hueOff val="0"/>
            <a:satOff val="0"/>
            <a:lumOff val="0"/>
            <a:alphaOff val="-34286"/>
          </a:schemeClr>
        </a:solidFill>
        <a:ln w="15875" cap="flat" cmpd="sng" algn="ctr">
          <a:solidFill>
            <a:schemeClr val="accent5">
              <a:alpha val="90000"/>
              <a:hueOff val="0"/>
              <a:satOff val="0"/>
              <a:lumOff val="0"/>
              <a:alphaOff val="-34286"/>
            </a:schemeClr>
          </a:solidFill>
          <a:prstDash val="solid"/>
        </a:ln>
        <a:effectLst/>
      </dsp:spPr>
      <dsp:style>
        <a:lnRef idx="2">
          <a:scrgbClr r="0" g="0" b="0"/>
        </a:lnRef>
        <a:fillRef idx="1">
          <a:scrgbClr r="0" g="0" b="0"/>
        </a:fillRef>
        <a:effectRef idx="0">
          <a:scrgbClr r="0" g="0" b="0"/>
        </a:effectRef>
        <a:fontRef idx="minor">
          <a:schemeClr val="lt1"/>
        </a:fontRef>
      </dsp:style>
    </dsp:sp>
    <dsp:sp modelId="{EA35C5B2-1A11-41A1-BE0A-23DBAC06EB8A}">
      <dsp:nvSpPr>
        <dsp:cNvPr id="0" name=""/>
        <dsp:cNvSpPr/>
      </dsp:nvSpPr>
      <dsp:spPr>
        <a:xfrm>
          <a:off x="0" y="1002939"/>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Platform Architect - IBM Cloud Video/Watson Media</a:t>
          </a:r>
        </a:p>
      </dsp:txBody>
      <dsp:txXfrm>
        <a:off x="0" y="1002939"/>
        <a:ext cx="5813080" cy="167156"/>
      </dsp:txXfrm>
    </dsp:sp>
    <dsp:sp modelId="{09A2136D-DEF5-4EA4-9DC9-AC3560899CE6}">
      <dsp:nvSpPr>
        <dsp:cNvPr id="0" name=""/>
        <dsp:cNvSpPr/>
      </dsp:nvSpPr>
      <dsp:spPr>
        <a:xfrm>
          <a:off x="0" y="1170095"/>
          <a:ext cx="5813080" cy="0"/>
        </a:xfrm>
        <a:prstGeom prst="line">
          <a:avLst/>
        </a:prstGeom>
        <a:solidFill>
          <a:schemeClr val="accent5">
            <a:alpha val="90000"/>
            <a:hueOff val="0"/>
            <a:satOff val="0"/>
            <a:lumOff val="0"/>
            <a:alphaOff val="-40000"/>
          </a:schemeClr>
        </a:solidFill>
        <a:ln w="15875" cap="flat" cmpd="sng" algn="ctr">
          <a:solidFill>
            <a:schemeClr val="accent5">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E9ECFC80-4277-4AD5-AAB5-CE6C0A5791A1}">
      <dsp:nvSpPr>
        <dsp:cNvPr id="0" name=""/>
        <dsp:cNvSpPr/>
      </dsp:nvSpPr>
      <dsp:spPr>
        <a:xfrm>
          <a:off x="0" y="1170095"/>
          <a:ext cx="5813080" cy="1671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Microsoft Tech Support - Engineering</a:t>
          </a:r>
        </a:p>
      </dsp:txBody>
      <dsp:txXfrm>
        <a:off x="0" y="1170095"/>
        <a:ext cx="5813080" cy="16715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A9E8D-821A-43C2-B181-EB6D474A1B5C}">
      <dsp:nvSpPr>
        <dsp:cNvPr id="0" name=""/>
        <dsp:cNvSpPr/>
      </dsp:nvSpPr>
      <dsp:spPr>
        <a:xfrm>
          <a:off x="0" y="179594"/>
          <a:ext cx="8520600" cy="277200"/>
        </a:xfrm>
        <a:prstGeom prst="rect">
          <a:avLst/>
        </a:prstGeom>
        <a:solidFill>
          <a:schemeClr val="accent3">
            <a:lumMod val="60000"/>
            <a:lumOff val="40000"/>
            <a:alpha val="90000"/>
          </a:schemeClr>
        </a:solidFill>
        <a:ln w="9525" cap="flat" cmpd="sng" algn="ctr">
          <a:solidFill>
            <a:schemeClr val="accent2">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sp>
    <dsp:sp modelId="{D736C3BD-7B80-4BF3-9AF8-90A5B6F11E28}">
      <dsp:nvSpPr>
        <dsp:cNvPr id="0" name=""/>
        <dsp:cNvSpPr/>
      </dsp:nvSpPr>
      <dsp:spPr>
        <a:xfrm>
          <a:off x="426030" y="17234"/>
          <a:ext cx="5964420" cy="324720"/>
        </a:xfrm>
        <a:prstGeom prst="roundRect">
          <a:avLst/>
        </a:prstGeom>
        <a:solidFill>
          <a:schemeClr val="accent2">
            <a:hueOff val="0"/>
            <a:satOff val="0"/>
            <a:lumOff val="0"/>
            <a:alphaOff val="0"/>
          </a:schemeClr>
        </a:solidFill>
        <a:ln>
          <a:noFill/>
        </a:ln>
        <a:effectLst/>
        <a:scene3d>
          <a:camera prst="obliqueTopRight" zoom="95000"/>
          <a:lightRig rig="flat" dir="t"/>
        </a:scene3d>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25441" tIns="0" rIns="225441" bIns="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lumMod val="85000"/>
                  <a:lumOff val="15000"/>
                </a:schemeClr>
              </a:solidFill>
            </a:rPr>
            <a:t>Total Startup Expenses and Capitalization: $5,000,000</a:t>
          </a:r>
        </a:p>
      </dsp:txBody>
      <dsp:txXfrm>
        <a:off x="441882" y="33086"/>
        <a:ext cx="5932716" cy="293016"/>
      </dsp:txXfrm>
    </dsp:sp>
    <dsp:sp modelId="{4CA1DBEC-1B74-41DE-A60B-B72BDA370D2E}">
      <dsp:nvSpPr>
        <dsp:cNvPr id="0" name=""/>
        <dsp:cNvSpPr/>
      </dsp:nvSpPr>
      <dsp:spPr>
        <a:xfrm>
          <a:off x="0" y="678555"/>
          <a:ext cx="8520600" cy="1489950"/>
        </a:xfrm>
        <a:prstGeom prst="rect">
          <a:avLst/>
        </a:prstGeom>
        <a:solidFill>
          <a:schemeClr val="accent3">
            <a:lumMod val="60000"/>
            <a:lumOff val="40000"/>
            <a:alpha val="90000"/>
          </a:schemeClr>
        </a:solidFill>
        <a:ln w="9525" cap="flat" cmpd="sng" algn="ctr">
          <a:solidFill>
            <a:schemeClr val="accent2">
              <a:hueOff val="0"/>
              <a:satOff val="0"/>
              <a:lumOff val="0"/>
              <a:alphaOff val="0"/>
            </a:schemeClr>
          </a:solidFill>
          <a:prstDash val="solid"/>
        </a:ln>
        <a:effectLst/>
        <a:scene3d>
          <a:camera prst="obliqueTopRight" zoom="95000"/>
          <a:lightRig rig="flat" dir="t"/>
        </a:scene3d>
        <a:sp3d z="-60000" extrusionH="63500" prstMaterial="matte"/>
      </dsp:spPr>
      <dsp:style>
        <a:lnRef idx="1">
          <a:scrgbClr r="0" g="0" b="0"/>
        </a:lnRef>
        <a:fillRef idx="1">
          <a:scrgbClr r="0" g="0" b="0"/>
        </a:fillRef>
        <a:effectRef idx="0">
          <a:scrgbClr r="0" g="0" b="0"/>
        </a:effectRef>
        <a:fontRef idx="minor"/>
      </dsp:style>
      <dsp:txBody>
        <a:bodyPr spcFirstLastPara="0" vert="horz" wrap="square" lIns="661293" tIns="229108" rIns="66129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t>Equipment and machinery for 3D printing and other manufacturing processes: $1,000,000</a:t>
          </a:r>
        </a:p>
        <a:p>
          <a:pPr marL="114300" lvl="1" indent="-114300" algn="l" defTabSz="622300">
            <a:lnSpc>
              <a:spcPct val="90000"/>
            </a:lnSpc>
            <a:spcBef>
              <a:spcPct val="0"/>
            </a:spcBef>
            <a:spcAft>
              <a:spcPct val="15000"/>
            </a:spcAft>
            <a:buChar char="•"/>
          </a:pPr>
          <a:r>
            <a:rPr lang="en-US" sz="1400" kern="1200" dirty="0"/>
            <a:t>Research and development expenses, including software and hardware as well as </a:t>
          </a:r>
          <a:r>
            <a:rPr lang="en-US" sz="1400" kern="1200" dirty="0" err="1"/>
            <a:t>Snave</a:t>
          </a:r>
          <a:r>
            <a:rPr lang="en-US" sz="1400" kern="1200" dirty="0"/>
            <a:t> Impeller and Rotor optimization and testing: $1,000,000</a:t>
          </a:r>
        </a:p>
        <a:p>
          <a:pPr marL="114300" lvl="1" indent="-114300" algn="l" defTabSz="622300">
            <a:lnSpc>
              <a:spcPct val="90000"/>
            </a:lnSpc>
            <a:spcBef>
              <a:spcPct val="0"/>
            </a:spcBef>
            <a:spcAft>
              <a:spcPct val="15000"/>
            </a:spcAft>
            <a:buChar char="•"/>
          </a:pPr>
          <a:r>
            <a:rPr lang="en-US" sz="1400" kern="1200" dirty="0"/>
            <a:t>Facility build-out and renovations, including costs associated with creating a clean, environmentally controlled space for manufacturing: $500,000</a:t>
          </a:r>
        </a:p>
        <a:p>
          <a:pPr marL="114300" lvl="1" indent="-114300" algn="l" defTabSz="622300">
            <a:lnSpc>
              <a:spcPct val="90000"/>
            </a:lnSpc>
            <a:spcBef>
              <a:spcPct val="0"/>
            </a:spcBef>
            <a:spcAft>
              <a:spcPct val="15000"/>
            </a:spcAft>
            <a:buChar char="•"/>
          </a:pPr>
          <a:r>
            <a:rPr lang="en-US" sz="1400" kern="1200"/>
            <a:t>Acquisition and installation of specialized equipment for electronics assembly and testing: $300,000</a:t>
          </a:r>
        </a:p>
      </dsp:txBody>
      <dsp:txXfrm>
        <a:off x="0" y="678555"/>
        <a:ext cx="8520600" cy="1489950"/>
      </dsp:txXfrm>
    </dsp:sp>
    <dsp:sp modelId="{AE03D142-A4A2-42A5-A047-D7C8CE8B8346}">
      <dsp:nvSpPr>
        <dsp:cNvPr id="0" name=""/>
        <dsp:cNvSpPr/>
      </dsp:nvSpPr>
      <dsp:spPr>
        <a:xfrm>
          <a:off x="426030" y="516195"/>
          <a:ext cx="5964420" cy="324720"/>
        </a:xfrm>
        <a:prstGeom prst="roundRect">
          <a:avLst/>
        </a:prstGeom>
        <a:solidFill>
          <a:schemeClr val="accent2">
            <a:hueOff val="0"/>
            <a:satOff val="0"/>
            <a:lumOff val="0"/>
            <a:alphaOff val="0"/>
          </a:schemeClr>
        </a:solidFill>
        <a:ln>
          <a:noFill/>
        </a:ln>
        <a:effectLst/>
        <a:scene3d>
          <a:camera prst="obliqueTopRight" zoom="95000"/>
          <a:lightRig rig="flat" dir="t"/>
        </a:scene3d>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25441" tIns="0" rIns="225441" bIns="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lumMod val="85000"/>
                  <a:lumOff val="15000"/>
                </a:schemeClr>
              </a:solidFill>
            </a:rPr>
            <a:t>Capital Investments: $2,800,000</a:t>
          </a:r>
          <a:endParaRPr lang="en-US" sz="1800" kern="1200" dirty="0">
            <a:solidFill>
              <a:schemeClr val="tx1">
                <a:lumMod val="85000"/>
                <a:lumOff val="15000"/>
              </a:schemeClr>
            </a:solidFill>
          </a:endParaRPr>
        </a:p>
      </dsp:txBody>
      <dsp:txXfrm>
        <a:off x="441882" y="532047"/>
        <a:ext cx="5932716" cy="293016"/>
      </dsp:txXfrm>
    </dsp:sp>
    <dsp:sp modelId="{1DD4FA5D-44F9-4589-8755-84F373E0F91B}">
      <dsp:nvSpPr>
        <dsp:cNvPr id="0" name=""/>
        <dsp:cNvSpPr/>
      </dsp:nvSpPr>
      <dsp:spPr>
        <a:xfrm>
          <a:off x="0" y="2390265"/>
          <a:ext cx="8520600" cy="1663200"/>
        </a:xfrm>
        <a:prstGeom prst="rect">
          <a:avLst/>
        </a:prstGeom>
        <a:solidFill>
          <a:schemeClr val="accent3">
            <a:lumMod val="60000"/>
            <a:lumOff val="40000"/>
            <a:alpha val="90000"/>
          </a:schemeClr>
        </a:solidFill>
        <a:ln w="9525" cap="flat" cmpd="sng" algn="ctr">
          <a:solidFill>
            <a:schemeClr val="accent2">
              <a:hueOff val="0"/>
              <a:satOff val="0"/>
              <a:lumOff val="0"/>
              <a:alphaOff val="0"/>
            </a:schemeClr>
          </a:solidFill>
          <a:prstDash val="solid"/>
        </a:ln>
        <a:effectLst/>
        <a:scene3d>
          <a:camera prst="obliqueTopRight" zoom="95000"/>
          <a:lightRig rig="flat" dir="t"/>
        </a:scene3d>
        <a:sp3d z="-60000" extrusionH="63500" prstMaterial="matte"/>
      </dsp:spPr>
      <dsp:style>
        <a:lnRef idx="1">
          <a:scrgbClr r="0" g="0" b="0"/>
        </a:lnRef>
        <a:fillRef idx="1">
          <a:scrgbClr r="0" g="0" b="0"/>
        </a:fillRef>
        <a:effectRef idx="0">
          <a:scrgbClr r="0" g="0" b="0"/>
        </a:effectRef>
        <a:fontRef idx="minor"/>
      </dsp:style>
      <dsp:txBody>
        <a:bodyPr spcFirstLastPara="0" vert="horz" wrap="square" lIns="661293" tIns="229108" rIns="661293"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a:t>Salaries and benefits for a team of approximately 15 employees, including naval architects, engineers, technicians, and administrative staff: $1,300,000</a:t>
          </a:r>
        </a:p>
        <a:p>
          <a:pPr marL="114300" lvl="1" indent="-114300" algn="l" defTabSz="622300">
            <a:lnSpc>
              <a:spcPct val="90000"/>
            </a:lnSpc>
            <a:spcBef>
              <a:spcPct val="0"/>
            </a:spcBef>
            <a:spcAft>
              <a:spcPct val="15000"/>
            </a:spcAft>
            <a:buChar char="•"/>
          </a:pPr>
          <a:r>
            <a:rPr lang="en-US" sz="1400" kern="1200"/>
            <a:t>Materials and supplies for production, including recycled marine plastics, electronic components, and other necessary materials: $500,000</a:t>
          </a:r>
        </a:p>
        <a:p>
          <a:pPr marL="114300" lvl="1" indent="-114300" algn="l" defTabSz="622300">
            <a:lnSpc>
              <a:spcPct val="90000"/>
            </a:lnSpc>
            <a:spcBef>
              <a:spcPct val="0"/>
            </a:spcBef>
            <a:spcAft>
              <a:spcPct val="15000"/>
            </a:spcAft>
            <a:buChar char="•"/>
          </a:pPr>
          <a:r>
            <a:rPr lang="en-US" sz="1400" kern="1200"/>
            <a:t>Marketing and advertising expenses, including trade show attendance and digital marketing campaigns: $250,000</a:t>
          </a:r>
        </a:p>
        <a:p>
          <a:pPr marL="114300" lvl="1" indent="-114300" algn="l" defTabSz="622300">
            <a:lnSpc>
              <a:spcPct val="90000"/>
            </a:lnSpc>
            <a:spcBef>
              <a:spcPct val="0"/>
            </a:spcBef>
            <a:spcAft>
              <a:spcPct val="15000"/>
            </a:spcAft>
            <a:buChar char="•"/>
          </a:pPr>
          <a:r>
            <a:rPr lang="en-US" sz="1400" kern="1200"/>
            <a:t>Legal and regulatory expenses: $150,000</a:t>
          </a:r>
        </a:p>
      </dsp:txBody>
      <dsp:txXfrm>
        <a:off x="0" y="2390265"/>
        <a:ext cx="8520600" cy="1663200"/>
      </dsp:txXfrm>
    </dsp:sp>
    <dsp:sp modelId="{C797BE07-5F7B-4254-A107-B5B401B1FE54}">
      <dsp:nvSpPr>
        <dsp:cNvPr id="0" name=""/>
        <dsp:cNvSpPr/>
      </dsp:nvSpPr>
      <dsp:spPr>
        <a:xfrm>
          <a:off x="426030" y="2227905"/>
          <a:ext cx="5964420" cy="324720"/>
        </a:xfrm>
        <a:prstGeom prst="roundRect">
          <a:avLst/>
        </a:prstGeom>
        <a:solidFill>
          <a:schemeClr val="accent2">
            <a:hueOff val="0"/>
            <a:satOff val="0"/>
            <a:lumOff val="0"/>
            <a:alphaOff val="0"/>
          </a:schemeClr>
        </a:solidFill>
        <a:ln>
          <a:noFill/>
        </a:ln>
        <a:effectLst/>
        <a:scene3d>
          <a:camera prst="obliqueTopRight" zoom="95000"/>
          <a:lightRig rig="flat" dir="t"/>
        </a:scene3d>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25441" tIns="0" rIns="225441" bIns="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tx1">
                  <a:lumMod val="85000"/>
                  <a:lumOff val="15000"/>
                </a:schemeClr>
              </a:solidFill>
            </a:rPr>
            <a:t>Operating Expenses: $2,200,000</a:t>
          </a:r>
          <a:endParaRPr lang="en-US" sz="1800" kern="1200" dirty="0">
            <a:solidFill>
              <a:schemeClr val="tx1">
                <a:lumMod val="85000"/>
                <a:lumOff val="15000"/>
              </a:schemeClr>
            </a:solidFill>
          </a:endParaRPr>
        </a:p>
      </dsp:txBody>
      <dsp:txXfrm>
        <a:off x="441882" y="2243757"/>
        <a:ext cx="5932716" cy="2930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270440-966F-4AD6-A361-B65F70809721}">
      <dsp:nvSpPr>
        <dsp:cNvPr id="0" name=""/>
        <dsp:cNvSpPr/>
      </dsp:nvSpPr>
      <dsp:spPr>
        <a:xfrm>
          <a:off x="2" y="272"/>
          <a:ext cx="8125517" cy="1199784"/>
        </a:xfrm>
        <a:prstGeom prst="roundRect">
          <a:avLst>
            <a:gd name="adj" fmla="val 10000"/>
          </a:avLst>
        </a:prstGeom>
        <a:gradFill rotWithShape="0">
          <a:gsLst>
            <a:gs pos="0">
              <a:schemeClr val="accent3">
                <a:hueOff val="0"/>
                <a:satOff val="0"/>
                <a:lumOff val="0"/>
                <a:alphaOff val="0"/>
                <a:tint val="94000"/>
                <a:satMod val="100000"/>
                <a:lumMod val="108000"/>
              </a:schemeClr>
            </a:gs>
            <a:gs pos="50000">
              <a:schemeClr val="accent3">
                <a:hueOff val="0"/>
                <a:satOff val="0"/>
                <a:lumOff val="0"/>
                <a:alphaOff val="0"/>
                <a:tint val="98000"/>
                <a:shade val="100000"/>
                <a:satMod val="100000"/>
                <a:lumMod val="100000"/>
              </a:schemeClr>
            </a:gs>
            <a:gs pos="100000">
              <a:schemeClr val="accent3">
                <a:hueOff val="0"/>
                <a:satOff val="0"/>
                <a:lumOff val="0"/>
                <a:alphaOff val="0"/>
                <a:shade val="72000"/>
                <a:satMod val="120000"/>
                <a:lumMod val="100000"/>
              </a:schemeClr>
            </a:gs>
          </a:gsLst>
          <a:lin ang="5400000" scaled="0"/>
        </a:gradFill>
        <a:ln>
          <a:noFill/>
        </a:ln>
        <a:effectLst>
          <a:outerShdw blurRad="50800" dist="25400" dir="5400000" rotWithShape="0">
            <a:srgbClr val="000000">
              <a:alpha val="28000"/>
            </a:srgbClr>
          </a:outerShdw>
        </a:effectLst>
        <a:scene3d>
          <a:camera prst="obliqueBottomLef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solidFill>
                <a:schemeClr val="tx1">
                  <a:lumMod val="85000"/>
                  <a:lumOff val="15000"/>
                </a:schemeClr>
              </a:solidFill>
            </a:rPr>
            <a:t>If Not Series A Ready by then:</a:t>
          </a:r>
        </a:p>
        <a:p>
          <a:pPr marL="171450" lvl="1" indent="-171450" algn="l" defTabSz="844550">
            <a:lnSpc>
              <a:spcPct val="90000"/>
            </a:lnSpc>
            <a:spcBef>
              <a:spcPct val="0"/>
            </a:spcBef>
            <a:spcAft>
              <a:spcPct val="15000"/>
            </a:spcAft>
            <a:buChar char="•"/>
          </a:pPr>
          <a:r>
            <a:rPr lang="en-US" sz="1900" kern="1200" dirty="0">
              <a:solidFill>
                <a:schemeClr val="tx1">
                  <a:lumMod val="85000"/>
                  <a:lumOff val="15000"/>
                </a:schemeClr>
              </a:solidFill>
            </a:rPr>
            <a:t>Additional $3M Seed Raise (or debt financing) gives us 12 more months</a:t>
          </a:r>
        </a:p>
        <a:p>
          <a:pPr marL="171450" lvl="1" indent="-171450" algn="l" defTabSz="844550">
            <a:lnSpc>
              <a:spcPct val="90000"/>
            </a:lnSpc>
            <a:spcBef>
              <a:spcPct val="0"/>
            </a:spcBef>
            <a:spcAft>
              <a:spcPct val="15000"/>
            </a:spcAft>
            <a:buChar char="•"/>
          </a:pPr>
          <a:r>
            <a:rPr lang="en-US" sz="1900" kern="1200" dirty="0">
              <a:solidFill>
                <a:schemeClr val="tx1">
                  <a:lumMod val="85000"/>
                  <a:lumOff val="15000"/>
                </a:schemeClr>
              </a:solidFill>
            </a:rPr>
            <a:t>Possibly Offset in Part by Revenue Generation</a:t>
          </a:r>
        </a:p>
      </dsp:txBody>
      <dsp:txXfrm>
        <a:off x="35142" y="35412"/>
        <a:ext cx="8055237" cy="11295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0D2D8D-7179-4CD3-9026-1EA8F9DCB284}">
      <dsp:nvSpPr>
        <dsp:cNvPr id="0" name=""/>
        <dsp:cNvSpPr/>
      </dsp:nvSpPr>
      <dsp:spPr>
        <a:xfrm>
          <a:off x="0" y="76443"/>
          <a:ext cx="6530193" cy="52474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kern="1200" dirty="0"/>
            <a:t>Versatile &amp; Interchangeable Modular Product Line</a:t>
          </a:r>
          <a:endParaRPr lang="en-US" sz="2300" kern="1200" dirty="0"/>
        </a:p>
      </dsp:txBody>
      <dsp:txXfrm>
        <a:off x="25616" y="102059"/>
        <a:ext cx="6478961" cy="473513"/>
      </dsp:txXfrm>
    </dsp:sp>
    <dsp:sp modelId="{67D79445-9F19-400E-A7BE-0DBA03E168A2}">
      <dsp:nvSpPr>
        <dsp:cNvPr id="0" name=""/>
        <dsp:cNvSpPr/>
      </dsp:nvSpPr>
      <dsp:spPr>
        <a:xfrm>
          <a:off x="0" y="601188"/>
          <a:ext cx="6530193" cy="1523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7334" tIns="29210" rIns="163576" bIns="29210" numCol="1" spcCol="1270" anchor="t" anchorCtr="0">
          <a:noAutofit/>
        </a:bodyPr>
        <a:lstStyle/>
        <a:p>
          <a:pPr marL="171450" lvl="1" indent="-171450" algn="l" defTabSz="800100">
            <a:lnSpc>
              <a:spcPct val="90000"/>
            </a:lnSpc>
            <a:spcBef>
              <a:spcPct val="0"/>
            </a:spcBef>
            <a:spcAft>
              <a:spcPct val="20000"/>
            </a:spcAft>
            <a:buFont typeface="Arial" panose="020B0604020202020204" pitchFamily="34" charset="0"/>
            <a:buChar char="•"/>
          </a:pPr>
          <a:r>
            <a:rPr lang="en-US" sz="1800" b="0" i="0" kern="1200" dirty="0"/>
            <a:t>Seamless Integration: Electric Motor Pods and Impeller Pods Form a Watertight Connection through Shaft Seals</a:t>
          </a:r>
        </a:p>
        <a:p>
          <a:pPr marL="171450" lvl="1" indent="-171450" algn="l" defTabSz="800100">
            <a:lnSpc>
              <a:spcPct val="90000"/>
            </a:lnSpc>
            <a:spcBef>
              <a:spcPct val="0"/>
            </a:spcBef>
            <a:spcAft>
              <a:spcPct val="20000"/>
            </a:spcAft>
            <a:buFont typeface="Arial" panose="020B0604020202020204" pitchFamily="34" charset="0"/>
            <a:buChar char="•"/>
          </a:pPr>
          <a:r>
            <a:rPr lang="en-US" sz="1800" b="0" i="0" kern="1200" dirty="0"/>
            <a:t>Unlimited Possibilities: Standardized Components for Varying Boat Types, from V-Hulls to Flat Bottoms and More</a:t>
          </a:r>
        </a:p>
        <a:p>
          <a:pPr marL="171450" lvl="1" indent="-171450" algn="l" defTabSz="800100">
            <a:lnSpc>
              <a:spcPct val="90000"/>
            </a:lnSpc>
            <a:spcBef>
              <a:spcPct val="0"/>
            </a:spcBef>
            <a:spcAft>
              <a:spcPct val="20000"/>
            </a:spcAft>
            <a:buFont typeface="Arial" panose="020B0604020202020204" pitchFamily="34" charset="0"/>
            <a:buChar char="•"/>
          </a:pPr>
          <a:r>
            <a:rPr lang="en-US" sz="1800" b="0" i="0" kern="1200" dirty="0"/>
            <a:t>Tailored Solutions for Every Need: Configurable Parts for Pontoon Boats, Barges, Mobile Docks, Working Platforms, and Beyond</a:t>
          </a:r>
        </a:p>
      </dsp:txBody>
      <dsp:txXfrm>
        <a:off x="0" y="601188"/>
        <a:ext cx="6530193" cy="1523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8298D1-FFDD-4799-8FD3-04AD25F834E4}">
      <dsp:nvSpPr>
        <dsp:cNvPr id="0" name=""/>
        <dsp:cNvSpPr/>
      </dsp:nvSpPr>
      <dsp:spPr>
        <a:xfrm>
          <a:off x="0" y="220438"/>
          <a:ext cx="8155258" cy="479114"/>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0" i="0" kern="1200" dirty="0"/>
            <a:t>Harnessing Nature's Power: Integrated Solar, Wind, and Marine Energy</a:t>
          </a:r>
          <a:endParaRPr lang="en-US" sz="2100" kern="1200" dirty="0"/>
        </a:p>
      </dsp:txBody>
      <dsp:txXfrm>
        <a:off x="23388" y="243826"/>
        <a:ext cx="8108482" cy="432338"/>
      </dsp:txXfrm>
    </dsp:sp>
    <dsp:sp modelId="{7BA98E95-B41A-421D-B847-B922EBEAF036}">
      <dsp:nvSpPr>
        <dsp:cNvPr id="0" name=""/>
        <dsp:cNvSpPr/>
      </dsp:nvSpPr>
      <dsp:spPr>
        <a:xfrm>
          <a:off x="0" y="699553"/>
          <a:ext cx="8155258" cy="1501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929" tIns="26670" rIns="149352" bIns="2667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Sustainable Off-Shore Charging: Weather Protection Structures Embed Flexible Photovoltaic Charge Systems and Wind Turbines for Continuous Power Generation</a:t>
          </a:r>
        </a:p>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Tapping into Marine Energy: Deploy Wave &amp; Current Turbines while Anchored or Moored</a:t>
          </a:r>
        </a:p>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Unmanned Efficiency: Enables Automated &amp; Drone Ship Operation without Intervention</a:t>
          </a:r>
        </a:p>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Breaking Free from Fuel Depots: Eliminates the Need for Regular Visits to Centralized Fuel Stations, Unlocking Greater Autonomy, Sustainability &amp; Utility</a:t>
          </a:r>
        </a:p>
      </dsp:txBody>
      <dsp:txXfrm>
        <a:off x="0" y="699553"/>
        <a:ext cx="8155258" cy="15015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90AB27-B6E4-4DD5-A360-6892A586D953}">
      <dsp:nvSpPr>
        <dsp:cNvPr id="0" name=""/>
        <dsp:cNvSpPr/>
      </dsp:nvSpPr>
      <dsp:spPr>
        <a:xfrm>
          <a:off x="0" y="174404"/>
          <a:ext cx="8023433" cy="79794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kern="1200" dirty="0"/>
            <a:t>Seamless Integration and Optimal Performance: </a:t>
          </a:r>
          <a:br>
            <a:rPr lang="en-US" sz="2200" b="0" i="0" kern="1200" dirty="0"/>
          </a:br>
          <a:r>
            <a:rPr lang="en-US" sz="2200" b="0" i="0" kern="1200" dirty="0"/>
            <a:t>Intelligent Array Controller with Self-Calibration</a:t>
          </a:r>
          <a:endParaRPr lang="en-US" sz="2200" kern="1200" dirty="0"/>
        </a:p>
      </dsp:txBody>
      <dsp:txXfrm>
        <a:off x="38952" y="213356"/>
        <a:ext cx="7945529" cy="720036"/>
      </dsp:txXfrm>
    </dsp:sp>
    <dsp:sp modelId="{DA80427F-DF5C-401F-B9F0-FEEF2B9F1DFB}">
      <dsp:nvSpPr>
        <dsp:cNvPr id="0" name=""/>
        <dsp:cNvSpPr/>
      </dsp:nvSpPr>
      <dsp:spPr>
        <a:xfrm>
          <a:off x="0" y="972344"/>
          <a:ext cx="8023433" cy="10474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744" tIns="27940" rIns="156464" bIns="27940" numCol="1" spcCol="1270" anchor="t" anchorCtr="0">
          <a:noAutofit/>
        </a:bodyPr>
        <a:lstStyle/>
        <a:p>
          <a:pPr marL="171450" lvl="1" indent="-171450" algn="l" defTabSz="755650">
            <a:lnSpc>
              <a:spcPct val="90000"/>
            </a:lnSpc>
            <a:spcBef>
              <a:spcPct val="0"/>
            </a:spcBef>
            <a:spcAft>
              <a:spcPct val="20000"/>
            </a:spcAft>
            <a:buFont typeface="Arial" panose="020B0604020202020204" pitchFamily="34" charset="0"/>
            <a:buChar char="•"/>
          </a:pPr>
          <a:r>
            <a:rPr lang="en-US" sz="1700" b="0" i="0" kern="1200" dirty="0"/>
            <a:t>Effortless Configuration: Plug-and-Play Motor Pods with Intuitive Visual Configurator</a:t>
          </a:r>
        </a:p>
        <a:p>
          <a:pPr marL="342900" lvl="2" indent="-171450" algn="l" defTabSz="755650">
            <a:lnSpc>
              <a:spcPct val="90000"/>
            </a:lnSpc>
            <a:spcBef>
              <a:spcPct val="0"/>
            </a:spcBef>
            <a:spcAft>
              <a:spcPct val="20000"/>
            </a:spcAft>
            <a:buFont typeface="Arial" panose="020B0604020202020204" pitchFamily="34" charset="0"/>
            <a:buChar char="•"/>
          </a:pPr>
          <a:r>
            <a:rPr lang="en-US" sz="1700" b="0" i="0" kern="1200" dirty="0"/>
            <a:t>Simply Drag and Drop the New Motor to its Installed Location</a:t>
          </a:r>
        </a:p>
        <a:p>
          <a:pPr marL="171450" lvl="1" indent="-171450" algn="l" defTabSz="755650">
            <a:lnSpc>
              <a:spcPct val="90000"/>
            </a:lnSpc>
            <a:spcBef>
              <a:spcPct val="0"/>
            </a:spcBef>
            <a:spcAft>
              <a:spcPct val="20000"/>
            </a:spcAft>
            <a:buFont typeface="Arial" panose="020B0604020202020204" pitchFamily="34" charset="0"/>
            <a:buChar char="•"/>
          </a:pPr>
          <a:r>
            <a:rPr lang="en-US" sz="1700" b="0" i="0" kern="1200" dirty="0"/>
            <a:t>Self-Calibration for Precision: Calibration Mode Optimizes Power Distribution Curve</a:t>
          </a:r>
        </a:p>
        <a:p>
          <a:pPr marL="342900" lvl="2" indent="-171450" algn="l" defTabSz="755650">
            <a:lnSpc>
              <a:spcPct val="90000"/>
            </a:lnSpc>
            <a:spcBef>
              <a:spcPct val="0"/>
            </a:spcBef>
            <a:spcAft>
              <a:spcPct val="20000"/>
            </a:spcAft>
            <a:buFont typeface="Arial" panose="020B0604020202020204" pitchFamily="34" charset="0"/>
            <a:buChar char="•"/>
          </a:pPr>
          <a:r>
            <a:rPr lang="en-US" sz="1700" b="0" i="0" kern="1200" dirty="0"/>
            <a:t>Ensures the Motor's Performance is Optimized to Match the Installed Configuration</a:t>
          </a:r>
        </a:p>
      </dsp:txBody>
      <dsp:txXfrm>
        <a:off x="0" y="972344"/>
        <a:ext cx="8023433" cy="10474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CD21EC-BEF9-47F6-B833-BAADD6832145}">
      <dsp:nvSpPr>
        <dsp:cNvPr id="0" name=""/>
        <dsp:cNvSpPr/>
      </dsp:nvSpPr>
      <dsp:spPr>
        <a:xfrm>
          <a:off x="0" y="178087"/>
          <a:ext cx="6299941" cy="433485"/>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dirty="0"/>
            <a:t>Harnessing the Power of Integrated Graphene</a:t>
          </a:r>
          <a:endParaRPr lang="en-US" sz="1900" kern="1200" dirty="0"/>
        </a:p>
      </dsp:txBody>
      <dsp:txXfrm>
        <a:off x="21161" y="199248"/>
        <a:ext cx="6257619" cy="391163"/>
      </dsp:txXfrm>
    </dsp:sp>
    <dsp:sp modelId="{F3FCA7CD-61BE-4228-8547-60B7CF2C1648}">
      <dsp:nvSpPr>
        <dsp:cNvPr id="0" name=""/>
        <dsp:cNvSpPr/>
      </dsp:nvSpPr>
      <dsp:spPr>
        <a:xfrm>
          <a:off x="0" y="611572"/>
          <a:ext cx="6299941" cy="924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0023" tIns="24130" rIns="135128" bIns="24130" numCol="1" spcCol="1270" anchor="t" anchorCtr="0">
          <a:noAutofit/>
        </a:bodyPr>
        <a:lstStyle/>
        <a:p>
          <a:pPr marL="114300" lvl="1" indent="-114300" algn="l" defTabSz="666750">
            <a:lnSpc>
              <a:spcPct val="90000"/>
            </a:lnSpc>
            <a:spcBef>
              <a:spcPct val="0"/>
            </a:spcBef>
            <a:spcAft>
              <a:spcPct val="20000"/>
            </a:spcAft>
            <a:buFont typeface="Arial" panose="020B0604020202020204" pitchFamily="34" charset="0"/>
            <a:buChar char="•"/>
          </a:pPr>
          <a:r>
            <a:rPr lang="en-US" sz="1500" b="0" i="0" kern="1200" dirty="0"/>
            <a:t>Graphene-Coated Hulls Generate Charge from Saltwater</a:t>
          </a:r>
        </a:p>
        <a:p>
          <a:pPr marL="228600" lvl="2" indent="-114300" algn="l" defTabSz="666750">
            <a:lnSpc>
              <a:spcPct val="90000"/>
            </a:lnSpc>
            <a:spcBef>
              <a:spcPct val="0"/>
            </a:spcBef>
            <a:spcAft>
              <a:spcPct val="20000"/>
            </a:spcAft>
            <a:buFont typeface="Arial" panose="020B0604020202020204" pitchFamily="34" charset="0"/>
            <a:buChar char="•"/>
          </a:pPr>
          <a:r>
            <a:rPr lang="en-US" sz="1500" b="0" i="0" kern="1200" dirty="0"/>
            <a:t>Unleash the Potential of Graphene to Generate Electricity</a:t>
          </a:r>
        </a:p>
        <a:p>
          <a:pPr marL="114300" lvl="1" indent="-114300" algn="l" defTabSz="666750">
            <a:lnSpc>
              <a:spcPct val="90000"/>
            </a:lnSpc>
            <a:spcBef>
              <a:spcPct val="0"/>
            </a:spcBef>
            <a:spcAft>
              <a:spcPct val="20000"/>
            </a:spcAft>
            <a:buFont typeface="Arial" panose="020B0604020202020204" pitchFamily="34" charset="0"/>
            <a:buChar char="•"/>
          </a:pPr>
          <a:r>
            <a:rPr lang="en-US" sz="1500" b="0" i="0" kern="1200" dirty="0"/>
            <a:t>Directed Flow of Charge into Battery Arrays</a:t>
          </a:r>
        </a:p>
        <a:p>
          <a:pPr marL="228600" lvl="2" indent="-114300" algn="l" defTabSz="666750">
            <a:lnSpc>
              <a:spcPct val="90000"/>
            </a:lnSpc>
            <a:spcBef>
              <a:spcPct val="0"/>
            </a:spcBef>
            <a:spcAft>
              <a:spcPct val="20000"/>
            </a:spcAft>
            <a:buFont typeface="Arial" panose="020B0604020202020204" pitchFamily="34" charset="0"/>
            <a:buChar char="•"/>
          </a:pPr>
          <a:r>
            <a:rPr lang="en-US" sz="1500" b="0" i="0" kern="1200" dirty="0"/>
            <a:t>Maximize Energy Storage and Utilization</a:t>
          </a:r>
        </a:p>
      </dsp:txBody>
      <dsp:txXfrm>
        <a:off x="0" y="611572"/>
        <a:ext cx="6299941" cy="924255"/>
      </dsp:txXfrm>
    </dsp:sp>
    <dsp:sp modelId="{1D1F5E6B-F3A8-48D6-ADD8-587B3337AF09}">
      <dsp:nvSpPr>
        <dsp:cNvPr id="0" name=""/>
        <dsp:cNvSpPr/>
      </dsp:nvSpPr>
      <dsp:spPr>
        <a:xfrm>
          <a:off x="0" y="1535827"/>
          <a:ext cx="6299941" cy="433485"/>
        </a:xfrm>
        <a:prstGeom prst="roundRect">
          <a:avLst/>
        </a:prstGeom>
        <a:solidFill>
          <a:schemeClr val="accent2">
            <a:hueOff val="-2360944"/>
            <a:satOff val="-21531"/>
            <a:lumOff val="-392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dirty="0"/>
            <a:t>Unleashing the Power of Computer Vision &amp; Sensor Data</a:t>
          </a:r>
          <a:endParaRPr lang="en-US" sz="1900" kern="1200" dirty="0"/>
        </a:p>
      </dsp:txBody>
      <dsp:txXfrm>
        <a:off x="21161" y="1556988"/>
        <a:ext cx="6257619" cy="391163"/>
      </dsp:txXfrm>
    </dsp:sp>
    <dsp:sp modelId="{293D4020-FB01-407E-9BC4-37A7FA301E1E}">
      <dsp:nvSpPr>
        <dsp:cNvPr id="0" name=""/>
        <dsp:cNvSpPr/>
      </dsp:nvSpPr>
      <dsp:spPr>
        <a:xfrm>
          <a:off x="0" y="1969312"/>
          <a:ext cx="6299941" cy="1612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0023" tIns="24130" rIns="135128" bIns="24130" numCol="1" spcCol="1270" anchor="t" anchorCtr="0">
          <a:noAutofit/>
        </a:bodyPr>
        <a:lstStyle/>
        <a:p>
          <a:pPr marL="114300" lvl="1" indent="-114300" algn="l" defTabSz="666750">
            <a:lnSpc>
              <a:spcPct val="90000"/>
            </a:lnSpc>
            <a:spcBef>
              <a:spcPct val="0"/>
            </a:spcBef>
            <a:spcAft>
              <a:spcPct val="20000"/>
            </a:spcAft>
            <a:buFont typeface="Arial" panose="020B0604020202020204" pitchFamily="34" charset="0"/>
            <a:buChar char="•"/>
          </a:pPr>
          <a:r>
            <a:rPr lang="en-US" sz="1500" b="0" i="0" kern="1200" dirty="0"/>
            <a:t>360º Camera with Advanced Sensors: Enhanced Vision and Perception</a:t>
          </a:r>
        </a:p>
        <a:p>
          <a:pPr marL="228600" lvl="2" indent="-114300" algn="l" defTabSz="666750">
            <a:lnSpc>
              <a:spcPct val="90000"/>
            </a:lnSpc>
            <a:spcBef>
              <a:spcPct val="0"/>
            </a:spcBef>
            <a:spcAft>
              <a:spcPct val="20000"/>
            </a:spcAft>
            <a:buFont typeface="Arial" panose="020B0604020202020204" pitchFamily="34" charset="0"/>
            <a:buChar char="•"/>
          </a:pPr>
          <a:r>
            <a:rPr lang="en-US" sz="1500" b="0" i="0" kern="1200" dirty="0"/>
            <a:t>Object Recognition and Real-time Path Tracking</a:t>
          </a:r>
        </a:p>
        <a:p>
          <a:pPr marL="228600" lvl="2" indent="-114300" algn="l" defTabSz="666750">
            <a:lnSpc>
              <a:spcPct val="90000"/>
            </a:lnSpc>
            <a:spcBef>
              <a:spcPct val="0"/>
            </a:spcBef>
            <a:spcAft>
              <a:spcPct val="20000"/>
            </a:spcAft>
            <a:buFont typeface="Arial" panose="020B0604020202020204" pitchFamily="34" charset="0"/>
            <a:buChar char="•"/>
          </a:pPr>
          <a:r>
            <a:rPr lang="en-US" sz="1500" b="0" i="0" kern="1200" dirty="0"/>
            <a:t>Avoidance of Obstacles for Safe and Reliable Operations</a:t>
          </a:r>
        </a:p>
        <a:p>
          <a:pPr marL="114300" lvl="1" indent="-114300" algn="l" defTabSz="666750">
            <a:lnSpc>
              <a:spcPct val="90000"/>
            </a:lnSpc>
            <a:spcBef>
              <a:spcPct val="0"/>
            </a:spcBef>
            <a:spcAft>
              <a:spcPct val="20000"/>
            </a:spcAft>
            <a:buFont typeface="Arial" panose="020B0604020202020204" pitchFamily="34" charset="0"/>
            <a:buChar char="•"/>
          </a:pPr>
          <a:r>
            <a:rPr lang="en-US" sz="1500" b="0" i="0" kern="1200" dirty="0"/>
            <a:t>Embrace Autonomy: Enabling Autonomous and Semi-Autonomous Operations</a:t>
          </a:r>
        </a:p>
        <a:p>
          <a:pPr marL="228600" lvl="2" indent="-114300" algn="l" defTabSz="666750">
            <a:lnSpc>
              <a:spcPct val="90000"/>
            </a:lnSpc>
            <a:spcBef>
              <a:spcPct val="0"/>
            </a:spcBef>
            <a:spcAft>
              <a:spcPct val="20000"/>
            </a:spcAft>
            <a:buFont typeface="Arial" panose="020B0604020202020204" pitchFamily="34" charset="0"/>
            <a:buChar char="•"/>
          </a:pPr>
          <a:r>
            <a:rPr lang="en-US" sz="1500" b="0" i="0" kern="1200" dirty="0"/>
            <a:t>Effortless and Efficient Navigation for Increased Productivity</a:t>
          </a:r>
        </a:p>
        <a:p>
          <a:pPr marL="114300" lvl="1" indent="-114300" algn="l" defTabSz="666750">
            <a:lnSpc>
              <a:spcPct val="90000"/>
            </a:lnSpc>
            <a:spcBef>
              <a:spcPct val="0"/>
            </a:spcBef>
            <a:spcAft>
              <a:spcPct val="20000"/>
            </a:spcAft>
            <a:buFont typeface="Arial" panose="020B0604020202020204" pitchFamily="34" charset="0"/>
            <a:buChar char="•"/>
          </a:pPr>
          <a:r>
            <a:rPr lang="en-US" sz="1500" b="0" i="0" kern="1200" dirty="0"/>
            <a:t>Data for Optimization: Data Collection, Aggregation, and Exploitation</a:t>
          </a:r>
        </a:p>
        <a:p>
          <a:pPr marL="228600" lvl="2" indent="-114300" algn="l" defTabSz="666750">
            <a:lnSpc>
              <a:spcPct val="90000"/>
            </a:lnSpc>
            <a:spcBef>
              <a:spcPct val="0"/>
            </a:spcBef>
            <a:spcAft>
              <a:spcPct val="20000"/>
            </a:spcAft>
            <a:buFont typeface="Arial" panose="020B0604020202020204" pitchFamily="34" charset="0"/>
            <a:buChar char="•"/>
          </a:pPr>
          <a:r>
            <a:rPr lang="en-US" sz="1500" b="0" i="0" kern="1200" dirty="0"/>
            <a:t>Unlocking Insights and Driving Continuous Improvement</a:t>
          </a:r>
        </a:p>
      </dsp:txBody>
      <dsp:txXfrm>
        <a:off x="0" y="1969312"/>
        <a:ext cx="6299941" cy="161252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DD7E7-303C-46C8-B5AE-73D6B96291C6}">
      <dsp:nvSpPr>
        <dsp:cNvPr id="0" name=""/>
        <dsp:cNvSpPr/>
      </dsp:nvSpPr>
      <dsp:spPr>
        <a:xfrm>
          <a:off x="0" y="0"/>
          <a:ext cx="6548779" cy="97344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dirty="0"/>
            <a:t>Empowering the Future with Solid State Battery Technology</a:t>
          </a:r>
          <a:endParaRPr lang="en-US" sz="2000" kern="1200" dirty="0"/>
        </a:p>
      </dsp:txBody>
      <dsp:txXfrm>
        <a:off x="47519" y="47519"/>
        <a:ext cx="6453741" cy="878402"/>
      </dsp:txXfrm>
    </dsp:sp>
    <dsp:sp modelId="{C4B7B8F7-B3F9-4330-82EC-40770B8B30E9}">
      <dsp:nvSpPr>
        <dsp:cNvPr id="0" name=""/>
        <dsp:cNvSpPr/>
      </dsp:nvSpPr>
      <dsp:spPr>
        <a:xfrm>
          <a:off x="0" y="994773"/>
          <a:ext cx="6548779" cy="8865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7924" tIns="20320" rIns="113792" bIns="2032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Revolutionary Solid-State Batteries: Redefining Energy Storage</a:t>
          </a:r>
        </a:p>
        <a:p>
          <a:pPr marL="342900" lvl="2" indent="-171450" algn="l" defTabSz="711200">
            <a:lnSpc>
              <a:spcPct val="90000"/>
            </a:lnSpc>
            <a:spcBef>
              <a:spcPct val="0"/>
            </a:spcBef>
            <a:spcAft>
              <a:spcPct val="20000"/>
            </a:spcAft>
            <a:buFont typeface="Arial" panose="020B0604020202020204" pitchFamily="34" charset="0"/>
            <a:buChar char="•"/>
          </a:pPr>
          <a:r>
            <a:rPr lang="en-US" sz="1600" b="0" i="0" kern="1200" dirty="0"/>
            <a:t>Reduced Weight, Increased Capacities, and Enhanced I/O Rates</a:t>
          </a:r>
        </a:p>
        <a:p>
          <a:pPr marL="342900" lvl="2" indent="-171450" algn="l" defTabSz="711200">
            <a:lnSpc>
              <a:spcPct val="90000"/>
            </a:lnSpc>
            <a:spcBef>
              <a:spcPct val="0"/>
            </a:spcBef>
            <a:spcAft>
              <a:spcPct val="20000"/>
            </a:spcAft>
            <a:buFont typeface="Arial" panose="020B0604020202020204" pitchFamily="34" charset="0"/>
            <a:buChar char="•"/>
          </a:pPr>
          <a:r>
            <a:rPr lang="en-US" sz="1600" b="0" i="0" kern="1200" dirty="0"/>
            <a:t>Embracing Safer and Environmentally Friendly Construction Materials</a:t>
          </a:r>
        </a:p>
      </dsp:txBody>
      <dsp:txXfrm>
        <a:off x="0" y="994773"/>
        <a:ext cx="6548779" cy="886531"/>
      </dsp:txXfrm>
    </dsp:sp>
    <dsp:sp modelId="{9BB0210D-1B3F-433A-B029-5C4E658712E4}">
      <dsp:nvSpPr>
        <dsp:cNvPr id="0" name=""/>
        <dsp:cNvSpPr/>
      </dsp:nvSpPr>
      <dsp:spPr>
        <a:xfrm>
          <a:off x="0" y="1881304"/>
          <a:ext cx="6548779" cy="667555"/>
        </a:xfrm>
        <a:prstGeom prst="roundRect">
          <a:avLst/>
        </a:prstGeom>
        <a:solidFill>
          <a:schemeClr val="accent2">
            <a:hueOff val="-1180472"/>
            <a:satOff val="-10766"/>
            <a:lumOff val="-196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dirty="0"/>
            <a:t>Electrification Adoption through Innovative Retrofit Designs</a:t>
          </a:r>
          <a:endParaRPr lang="en-US" sz="2000" kern="1200" dirty="0"/>
        </a:p>
      </dsp:txBody>
      <dsp:txXfrm>
        <a:off x="32587" y="1913891"/>
        <a:ext cx="6483605" cy="602381"/>
      </dsp:txXfrm>
    </dsp:sp>
    <dsp:sp modelId="{4B64069C-B7A7-45BA-BB80-4E953E30AADA}">
      <dsp:nvSpPr>
        <dsp:cNvPr id="0" name=""/>
        <dsp:cNvSpPr/>
      </dsp:nvSpPr>
      <dsp:spPr>
        <a:xfrm>
          <a:off x="0" y="2548860"/>
          <a:ext cx="6548779" cy="8196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7924" tIns="20320" rIns="113792" bIns="2032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Modular Pods for Seamless Integration: Unlocking Retrofit Possibilities</a:t>
          </a:r>
        </a:p>
        <a:p>
          <a:pPr marL="342900" lvl="2" indent="-171450" algn="l" defTabSz="711200">
            <a:lnSpc>
              <a:spcPct val="90000"/>
            </a:lnSpc>
            <a:spcBef>
              <a:spcPct val="0"/>
            </a:spcBef>
            <a:spcAft>
              <a:spcPct val="20000"/>
            </a:spcAft>
            <a:buFont typeface="Arial" panose="020B0604020202020204" pitchFamily="34" charset="0"/>
            <a:buChar char="•"/>
          </a:pPr>
          <a:r>
            <a:rPr lang="en-US" sz="1600" b="0" i="0" kern="1200" dirty="0"/>
            <a:t>Harnessing the Power of Interchangeable Components</a:t>
          </a:r>
        </a:p>
        <a:p>
          <a:pPr marL="342900" lvl="2" indent="-171450" algn="l" defTabSz="711200">
            <a:lnSpc>
              <a:spcPct val="90000"/>
            </a:lnSpc>
            <a:spcBef>
              <a:spcPct val="0"/>
            </a:spcBef>
            <a:spcAft>
              <a:spcPct val="20000"/>
            </a:spcAft>
            <a:buFont typeface="Arial" panose="020B0604020202020204" pitchFamily="34" charset="0"/>
            <a:buChar char="•"/>
          </a:pPr>
          <a:r>
            <a:rPr lang="en-US" sz="1600" b="0" i="0" kern="1200" dirty="0"/>
            <a:t>Custom Geometries 3D Printed On-Demand for Hull-Specific Upgrades</a:t>
          </a:r>
        </a:p>
      </dsp:txBody>
      <dsp:txXfrm>
        <a:off x="0" y="2548860"/>
        <a:ext cx="6548779" cy="819691"/>
      </dsp:txXfrm>
    </dsp:sp>
    <dsp:sp modelId="{C7A8A08F-BA35-4AF4-8315-43A77212815B}">
      <dsp:nvSpPr>
        <dsp:cNvPr id="0" name=""/>
        <dsp:cNvSpPr/>
      </dsp:nvSpPr>
      <dsp:spPr>
        <a:xfrm>
          <a:off x="0" y="3368552"/>
          <a:ext cx="6548779" cy="569160"/>
        </a:xfrm>
        <a:prstGeom prst="roundRect">
          <a:avLst/>
        </a:prstGeom>
        <a:solidFill>
          <a:schemeClr val="accent2">
            <a:hueOff val="-2360944"/>
            <a:satOff val="-21531"/>
            <a:lumOff val="-392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0" i="0" kern="1200" dirty="0"/>
            <a:t>Unleashing the Potential of Ancillary Marine Products</a:t>
          </a:r>
          <a:endParaRPr lang="en-US" sz="2000" kern="1200" dirty="0"/>
        </a:p>
      </dsp:txBody>
      <dsp:txXfrm>
        <a:off x="27784" y="3396336"/>
        <a:ext cx="6493211" cy="513592"/>
      </dsp:txXfrm>
    </dsp:sp>
    <dsp:sp modelId="{7370F846-3504-482D-855C-A0975BAF6E95}">
      <dsp:nvSpPr>
        <dsp:cNvPr id="0" name=""/>
        <dsp:cNvSpPr/>
      </dsp:nvSpPr>
      <dsp:spPr>
        <a:xfrm>
          <a:off x="0" y="3937713"/>
          <a:ext cx="6548779" cy="8095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7924" tIns="20320" rIns="113792" bIns="20320" numCol="1" spcCol="1270" anchor="t" anchorCtr="0">
          <a:noAutofit/>
        </a:bodyPr>
        <a:lstStyle/>
        <a:p>
          <a:pPr marL="171450" lvl="1" indent="-171450" algn="l" defTabSz="711200">
            <a:lnSpc>
              <a:spcPct val="90000"/>
            </a:lnSpc>
            <a:spcBef>
              <a:spcPct val="0"/>
            </a:spcBef>
            <a:spcAft>
              <a:spcPct val="20000"/>
            </a:spcAft>
            <a:buFont typeface="Arial" panose="020B0604020202020204" pitchFamily="34" charset="0"/>
            <a:buChar char="•"/>
          </a:pPr>
          <a:r>
            <a:rPr lang="en-US" sz="1600" b="0" i="0" kern="1200" dirty="0"/>
            <a:t>Sustainability with Recycled Ocean Plastics: Turning Waste into Value</a:t>
          </a:r>
        </a:p>
        <a:p>
          <a:pPr marL="342900" lvl="2" indent="-171450" algn="l" defTabSz="711200">
            <a:lnSpc>
              <a:spcPct val="90000"/>
            </a:lnSpc>
            <a:spcBef>
              <a:spcPct val="0"/>
            </a:spcBef>
            <a:spcAft>
              <a:spcPct val="20000"/>
            </a:spcAft>
            <a:buFont typeface="Arial" panose="020B0604020202020204" pitchFamily="34" charset="0"/>
            <a:buChar char="•"/>
          </a:pPr>
          <a:r>
            <a:rPr lang="en-US" sz="1600" b="0" i="0" kern="1200" dirty="0"/>
            <a:t>Upcycling Marine Waste into High-Quality Products</a:t>
          </a:r>
        </a:p>
        <a:p>
          <a:pPr marL="342900" lvl="2" indent="-171450" algn="l" defTabSz="711200">
            <a:lnSpc>
              <a:spcPct val="90000"/>
            </a:lnSpc>
            <a:spcBef>
              <a:spcPct val="0"/>
            </a:spcBef>
            <a:spcAft>
              <a:spcPct val="20000"/>
            </a:spcAft>
            <a:buFont typeface="Arial" panose="020B0604020202020204" pitchFamily="34" charset="0"/>
            <a:buChar char="•"/>
          </a:pPr>
          <a:r>
            <a:rPr lang="en-US" sz="1600" b="0" i="0" kern="1200" dirty="0"/>
            <a:t>Building Strong Marine Support Infrastructure (Floating Docks &amp; Buoys)</a:t>
          </a:r>
        </a:p>
      </dsp:txBody>
      <dsp:txXfrm>
        <a:off x="0" y="3937713"/>
        <a:ext cx="6548779" cy="8095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D1261-52E0-4B18-9151-85D06A01D473}">
      <dsp:nvSpPr>
        <dsp:cNvPr id="0" name=""/>
        <dsp:cNvSpPr/>
      </dsp:nvSpPr>
      <dsp:spPr>
        <a:xfrm>
          <a:off x="0" y="0"/>
          <a:ext cx="5844392" cy="1047531"/>
        </a:xfrm>
        <a:prstGeom prst="roundRect">
          <a:avLst>
            <a:gd name="adj" fmla="val 10000"/>
          </a:avLst>
        </a:prstGeom>
        <a:gradFill rotWithShape="0">
          <a:gsLst>
            <a:gs pos="0">
              <a:schemeClr val="accent2">
                <a:hueOff val="0"/>
                <a:satOff val="0"/>
                <a:lumOff val="0"/>
                <a:alphaOff val="0"/>
                <a:tint val="94000"/>
                <a:satMod val="100000"/>
                <a:lumMod val="108000"/>
              </a:schemeClr>
            </a:gs>
            <a:gs pos="50000">
              <a:schemeClr val="accent2">
                <a:hueOff val="0"/>
                <a:satOff val="0"/>
                <a:lumOff val="0"/>
                <a:alphaOff val="0"/>
                <a:tint val="98000"/>
                <a:shade val="100000"/>
                <a:satMod val="100000"/>
                <a:lumMod val="100000"/>
              </a:schemeClr>
            </a:gs>
            <a:gs pos="100000">
              <a:schemeClr val="accent2">
                <a:hueOff val="0"/>
                <a:satOff val="0"/>
                <a:lumOff val="0"/>
                <a:alphaOff val="0"/>
                <a:shade val="72000"/>
                <a:satMod val="120000"/>
                <a:lumMod val="100000"/>
              </a:schemeClr>
            </a:gs>
          </a:gsLst>
          <a:lin ang="5400000" scaled="0"/>
        </a:grad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Our local impact strategy is ideal for a location-based franchise model</a:t>
          </a:r>
        </a:p>
        <a:p>
          <a:pPr marL="114300" lvl="1" indent="-114300" algn="l" defTabSz="622300">
            <a:lnSpc>
              <a:spcPct val="90000"/>
            </a:lnSpc>
            <a:spcBef>
              <a:spcPct val="0"/>
            </a:spcBef>
            <a:spcAft>
              <a:spcPct val="15000"/>
            </a:spcAft>
            <a:buChar char="•"/>
          </a:pPr>
          <a:r>
            <a:rPr lang="en-US" sz="1400" kern="1200" dirty="0"/>
            <a:t>Source Locally and Manufacture Locally as needed</a:t>
          </a:r>
        </a:p>
      </dsp:txBody>
      <dsp:txXfrm>
        <a:off x="1273631" y="0"/>
        <a:ext cx="4570761" cy="1047531"/>
      </dsp:txXfrm>
    </dsp:sp>
    <dsp:sp modelId="{F9FDFB98-F5CD-4F8B-9A99-A23E11437D83}">
      <dsp:nvSpPr>
        <dsp:cNvPr id="0" name=""/>
        <dsp:cNvSpPr/>
      </dsp:nvSpPr>
      <dsp:spPr>
        <a:xfrm>
          <a:off x="104753" y="104753"/>
          <a:ext cx="1168878" cy="838025"/>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8000" b="-28000"/>
          </a:stretch>
        </a:blip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1">
          <a:scrgbClr r="0" g="0" b="0"/>
        </a:fillRef>
        <a:effectRef idx="3">
          <a:scrgbClr r="0" g="0" b="0"/>
        </a:effectRef>
        <a:fontRef idx="minor"/>
      </dsp:style>
    </dsp:sp>
    <dsp:sp modelId="{94EFB88A-F176-40A3-8C9C-9549DC77A8B2}">
      <dsp:nvSpPr>
        <dsp:cNvPr id="0" name=""/>
        <dsp:cNvSpPr/>
      </dsp:nvSpPr>
      <dsp:spPr>
        <a:xfrm>
          <a:off x="0" y="1152284"/>
          <a:ext cx="5844392" cy="1047531"/>
        </a:xfrm>
        <a:prstGeom prst="roundRect">
          <a:avLst>
            <a:gd name="adj" fmla="val 10000"/>
          </a:avLst>
        </a:prstGeom>
        <a:gradFill rotWithShape="0">
          <a:gsLst>
            <a:gs pos="0">
              <a:schemeClr val="accent2">
                <a:hueOff val="-786981"/>
                <a:satOff val="-7177"/>
                <a:lumOff val="-1307"/>
                <a:alphaOff val="0"/>
                <a:tint val="94000"/>
                <a:satMod val="100000"/>
                <a:lumMod val="108000"/>
              </a:schemeClr>
            </a:gs>
            <a:gs pos="50000">
              <a:schemeClr val="accent2">
                <a:hueOff val="-786981"/>
                <a:satOff val="-7177"/>
                <a:lumOff val="-1307"/>
                <a:alphaOff val="0"/>
                <a:tint val="98000"/>
                <a:shade val="100000"/>
                <a:satMod val="100000"/>
                <a:lumMod val="100000"/>
              </a:schemeClr>
            </a:gs>
            <a:gs pos="100000">
              <a:schemeClr val="accent2">
                <a:hueOff val="-786981"/>
                <a:satOff val="-7177"/>
                <a:lumOff val="-1307"/>
                <a:alphaOff val="0"/>
                <a:shade val="72000"/>
                <a:satMod val="120000"/>
                <a:lumMod val="100000"/>
              </a:schemeClr>
            </a:gs>
          </a:gsLst>
          <a:lin ang="5400000" scaled="0"/>
        </a:grad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Centralized Repository of Custom 3D models </a:t>
          </a:r>
        </a:p>
        <a:p>
          <a:pPr marL="114300" lvl="1" indent="-114300" algn="l" defTabSz="622300">
            <a:lnSpc>
              <a:spcPct val="90000"/>
            </a:lnSpc>
            <a:spcBef>
              <a:spcPct val="0"/>
            </a:spcBef>
            <a:spcAft>
              <a:spcPct val="15000"/>
            </a:spcAft>
            <a:buChar char="•"/>
          </a:pPr>
          <a:r>
            <a:rPr lang="en-US" sz="1400" kern="1200" dirty="0"/>
            <a:t>Enables new validated designs to be available to all</a:t>
          </a:r>
        </a:p>
        <a:p>
          <a:pPr marL="114300" lvl="1" indent="-114300" algn="l" defTabSz="622300">
            <a:lnSpc>
              <a:spcPct val="90000"/>
            </a:lnSpc>
            <a:spcBef>
              <a:spcPct val="0"/>
            </a:spcBef>
            <a:spcAft>
              <a:spcPct val="15000"/>
            </a:spcAft>
            <a:buChar char="•"/>
          </a:pPr>
          <a:r>
            <a:rPr lang="en-US" sz="1400" kern="1200" dirty="0"/>
            <a:t>Templatized Customization Requests handled centrally retaining IP</a:t>
          </a:r>
        </a:p>
      </dsp:txBody>
      <dsp:txXfrm>
        <a:off x="1273631" y="1152284"/>
        <a:ext cx="4570761" cy="1047531"/>
      </dsp:txXfrm>
    </dsp:sp>
    <dsp:sp modelId="{F2D7082B-B2D4-456F-87E5-898141594E6A}">
      <dsp:nvSpPr>
        <dsp:cNvPr id="0" name=""/>
        <dsp:cNvSpPr/>
      </dsp:nvSpPr>
      <dsp:spPr>
        <a:xfrm>
          <a:off x="104753" y="1266855"/>
          <a:ext cx="1168878" cy="818390"/>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3063" t="-12501" r="3063" b="-12501"/>
          </a:stretch>
        </a:blip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1">
          <a:scrgbClr r="0" g="0" b="0"/>
        </a:fillRef>
        <a:effectRef idx="3">
          <a:scrgbClr r="0" g="0" b="0"/>
        </a:effectRef>
        <a:fontRef idx="minor"/>
      </dsp:style>
    </dsp:sp>
    <dsp:sp modelId="{3A4F81AF-5F68-4C55-995F-3C242940F9C7}">
      <dsp:nvSpPr>
        <dsp:cNvPr id="0" name=""/>
        <dsp:cNvSpPr/>
      </dsp:nvSpPr>
      <dsp:spPr>
        <a:xfrm>
          <a:off x="0" y="2304569"/>
          <a:ext cx="5844392" cy="1047531"/>
        </a:xfrm>
        <a:prstGeom prst="roundRect">
          <a:avLst>
            <a:gd name="adj" fmla="val 10000"/>
          </a:avLst>
        </a:prstGeom>
        <a:gradFill rotWithShape="0">
          <a:gsLst>
            <a:gs pos="0">
              <a:schemeClr val="accent2">
                <a:hueOff val="-1573962"/>
                <a:satOff val="-14354"/>
                <a:lumOff val="-2615"/>
                <a:alphaOff val="0"/>
                <a:tint val="94000"/>
                <a:satMod val="100000"/>
                <a:lumMod val="108000"/>
              </a:schemeClr>
            </a:gs>
            <a:gs pos="50000">
              <a:schemeClr val="accent2">
                <a:hueOff val="-1573962"/>
                <a:satOff val="-14354"/>
                <a:lumOff val="-2615"/>
                <a:alphaOff val="0"/>
                <a:tint val="98000"/>
                <a:shade val="100000"/>
                <a:satMod val="100000"/>
                <a:lumMod val="100000"/>
              </a:schemeClr>
            </a:gs>
            <a:gs pos="100000">
              <a:schemeClr val="accent2">
                <a:hueOff val="-1573962"/>
                <a:satOff val="-14354"/>
                <a:lumOff val="-2615"/>
                <a:alphaOff val="0"/>
                <a:shade val="72000"/>
                <a:satMod val="120000"/>
                <a:lumMod val="100000"/>
              </a:schemeClr>
            </a:gs>
          </a:gsLst>
          <a:lin ang="5400000" scaled="0"/>
        </a:grad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t>Additional Marine Products Made On-Demand removing twice the waste</a:t>
          </a:r>
        </a:p>
        <a:p>
          <a:pPr marL="114300" lvl="1" indent="-114300" algn="l" defTabSz="533400">
            <a:lnSpc>
              <a:spcPct val="90000"/>
            </a:lnSpc>
            <a:spcBef>
              <a:spcPct val="0"/>
            </a:spcBef>
            <a:spcAft>
              <a:spcPct val="15000"/>
            </a:spcAft>
            <a:buChar char="•"/>
          </a:pPr>
          <a:r>
            <a:rPr lang="en-US" sz="1200" kern="1200" dirty="0"/>
            <a:t>Floating Docks, Construction Materials, Moorings, Aquaculture, Artificial Reefs, Surfboards, Novelties, Furniture, Spare Parts, Virtually Anything</a:t>
          </a:r>
        </a:p>
      </dsp:txBody>
      <dsp:txXfrm>
        <a:off x="1273631" y="2304569"/>
        <a:ext cx="4570761" cy="1047531"/>
      </dsp:txXfrm>
    </dsp:sp>
    <dsp:sp modelId="{86A6609A-6812-4E43-BA37-E12A7FC0A564}">
      <dsp:nvSpPr>
        <dsp:cNvPr id="0" name=""/>
        <dsp:cNvSpPr/>
      </dsp:nvSpPr>
      <dsp:spPr>
        <a:xfrm>
          <a:off x="104753" y="2409322"/>
          <a:ext cx="1168878" cy="838025"/>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6974" t="-11036" r="6974" b="-11036"/>
          </a:stretch>
        </a:blip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1">
          <a:scrgbClr r="0" g="0" b="0"/>
        </a:fillRef>
        <a:effectRef idx="3">
          <a:scrgbClr r="0" g="0" b="0"/>
        </a:effectRef>
        <a:fontRef idx="minor"/>
      </dsp:style>
    </dsp:sp>
    <dsp:sp modelId="{FBBBFC13-AA9E-42C2-A075-67509304F624}">
      <dsp:nvSpPr>
        <dsp:cNvPr id="0" name=""/>
        <dsp:cNvSpPr/>
      </dsp:nvSpPr>
      <dsp:spPr>
        <a:xfrm>
          <a:off x="0" y="3456854"/>
          <a:ext cx="5844392" cy="1047531"/>
        </a:xfrm>
        <a:prstGeom prst="roundRect">
          <a:avLst>
            <a:gd name="adj" fmla="val 10000"/>
          </a:avLst>
        </a:prstGeom>
        <a:gradFill rotWithShape="0">
          <a:gsLst>
            <a:gs pos="0">
              <a:schemeClr val="accent2">
                <a:hueOff val="-2360944"/>
                <a:satOff val="-21531"/>
                <a:lumOff val="-3922"/>
                <a:alphaOff val="0"/>
                <a:tint val="94000"/>
                <a:satMod val="100000"/>
                <a:lumMod val="108000"/>
              </a:schemeClr>
            </a:gs>
            <a:gs pos="50000">
              <a:schemeClr val="accent2">
                <a:hueOff val="-2360944"/>
                <a:satOff val="-21531"/>
                <a:lumOff val="-3922"/>
                <a:alphaOff val="0"/>
                <a:tint val="98000"/>
                <a:shade val="100000"/>
                <a:satMod val="100000"/>
                <a:lumMod val="100000"/>
              </a:schemeClr>
            </a:gs>
            <a:gs pos="100000">
              <a:schemeClr val="accent2">
                <a:hueOff val="-2360944"/>
                <a:satOff val="-21531"/>
                <a:lumOff val="-3922"/>
                <a:alphaOff val="0"/>
                <a:shade val="72000"/>
                <a:satMod val="120000"/>
                <a:lumMod val="100000"/>
              </a:schemeClr>
            </a:gs>
          </a:gsLst>
          <a:lin ang="5400000" scaled="0"/>
        </a:grad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Patent Pending High Flow Helical Impeller and Novel Nozzle Designs as IP</a:t>
          </a:r>
        </a:p>
      </dsp:txBody>
      <dsp:txXfrm>
        <a:off x="1273631" y="3456854"/>
        <a:ext cx="4570761" cy="1047531"/>
      </dsp:txXfrm>
    </dsp:sp>
    <dsp:sp modelId="{958AF3DD-8906-45DD-A4B2-6A7FFFEE2DA6}">
      <dsp:nvSpPr>
        <dsp:cNvPr id="0" name=""/>
        <dsp:cNvSpPr/>
      </dsp:nvSpPr>
      <dsp:spPr>
        <a:xfrm>
          <a:off x="104753" y="3561607"/>
          <a:ext cx="1168878" cy="838025"/>
        </a:xfrm>
        <a:prstGeom prst="roundRect">
          <a:avLst>
            <a:gd name="adj" fmla="val 10000"/>
          </a:avLst>
        </a:prstGeom>
        <a:blipFill dpi="0" rotWithShape="1">
          <a:blip xmlns:r="http://schemas.openxmlformats.org/officeDocument/2006/relationships" r:embed="rId7">
            <a:extLst>
              <a:ext uri="{96DAC541-7B7A-43D3-8B79-37D633B846F1}">
                <asvg:svgBlip xmlns:asvg="http://schemas.microsoft.com/office/drawing/2016/SVG/main" r:embed="rId8"/>
              </a:ext>
            </a:extLst>
          </a:blip>
          <a:srcRect/>
          <a:stretch>
            <a:fillRect l="6974" t="-11036" r="6974" b="-11036"/>
          </a:stretch>
        </a:blipFill>
        <a:ln>
          <a:noFill/>
        </a:ln>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dsp:spPr>
      <dsp:style>
        <a:lnRef idx="0">
          <a:scrgbClr r="0" g="0" b="0"/>
        </a:lnRef>
        <a:fillRef idx="1">
          <a:scrgbClr r="0" g="0" b="0"/>
        </a:fillRef>
        <a:effectRef idx="3">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A30EFC-E8C3-43A3-9C1C-2C56AFF9C34B}">
      <dsp:nvSpPr>
        <dsp:cNvPr id="0" name=""/>
        <dsp:cNvSpPr/>
      </dsp:nvSpPr>
      <dsp:spPr>
        <a:xfrm>
          <a:off x="0" y="0"/>
          <a:ext cx="6486577" cy="652792"/>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Bespoke and Iteratively Improved Branded Product Lines</a:t>
          </a:r>
        </a:p>
        <a:p>
          <a:pPr marL="114300" lvl="1" indent="-114300" algn="l" defTabSz="533400">
            <a:lnSpc>
              <a:spcPct val="90000"/>
            </a:lnSpc>
            <a:spcBef>
              <a:spcPct val="0"/>
            </a:spcBef>
            <a:spcAft>
              <a:spcPct val="15000"/>
            </a:spcAft>
            <a:buChar char="•"/>
          </a:pPr>
          <a:r>
            <a:rPr lang="en-US" sz="1200" b="0" kern="1200" dirty="0"/>
            <a:t>Fully 3D Printed Boat Hulls with Patent Pending </a:t>
          </a:r>
          <a:r>
            <a:rPr lang="en-US" sz="1200" b="0" kern="1200" dirty="0" err="1"/>
            <a:t>Snave</a:t>
          </a:r>
          <a:r>
            <a:rPr lang="en-US" sz="1200" b="0" kern="1200" dirty="0"/>
            <a:t> Propulsion</a:t>
          </a:r>
        </a:p>
        <a:p>
          <a:pPr marL="114300" lvl="1" indent="-114300" algn="l" defTabSz="533400">
            <a:lnSpc>
              <a:spcPct val="90000"/>
            </a:lnSpc>
            <a:spcBef>
              <a:spcPct val="0"/>
            </a:spcBef>
            <a:spcAft>
              <a:spcPct val="15000"/>
            </a:spcAft>
            <a:buChar char="•"/>
          </a:pPr>
          <a:r>
            <a:rPr lang="en-US" sz="1200" b="0" kern="1200" dirty="0" err="1"/>
            <a:t>RetroFit</a:t>
          </a:r>
          <a:r>
            <a:rPr lang="en-US" sz="1200" b="0" kern="1200" dirty="0"/>
            <a:t> Pods and Electrical Conversion Kits for Existing Hulls</a:t>
          </a:r>
        </a:p>
      </dsp:txBody>
      <dsp:txXfrm>
        <a:off x="19120" y="19120"/>
        <a:ext cx="5705786" cy="614552"/>
      </dsp:txXfrm>
    </dsp:sp>
    <dsp:sp modelId="{B307B380-42B9-4595-8CA4-241B9D43FCD2}">
      <dsp:nvSpPr>
        <dsp:cNvPr id="0" name=""/>
        <dsp:cNvSpPr/>
      </dsp:nvSpPr>
      <dsp:spPr>
        <a:xfrm>
          <a:off x="484387" y="743457"/>
          <a:ext cx="6486577" cy="652792"/>
        </a:xfrm>
        <a:prstGeom prst="roundRect">
          <a:avLst>
            <a:gd name="adj" fmla="val 10000"/>
          </a:avLst>
        </a:prstGeom>
        <a:solidFill>
          <a:schemeClr val="accent2">
            <a:hueOff val="-590236"/>
            <a:satOff val="-5383"/>
            <a:lumOff val="-98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i="0" kern="1200" dirty="0"/>
            <a:t>On-Demand Manufacturing: Your Imagination, Our Creation</a:t>
          </a:r>
          <a:endParaRPr lang="en-US" sz="1600" b="0" kern="1200" dirty="0"/>
        </a:p>
        <a:p>
          <a:pPr marL="114300" lvl="1" indent="-114300" algn="l" defTabSz="533400">
            <a:lnSpc>
              <a:spcPct val="90000"/>
            </a:lnSpc>
            <a:spcBef>
              <a:spcPct val="0"/>
            </a:spcBef>
            <a:spcAft>
              <a:spcPct val="15000"/>
            </a:spcAft>
            <a:buChar char="•"/>
          </a:pPr>
          <a:r>
            <a:rPr lang="en-US" sz="1200" b="0" kern="1200" dirty="0"/>
            <a:t>Enables Each location to design novel or client specific items</a:t>
          </a:r>
        </a:p>
        <a:p>
          <a:pPr marL="114300" lvl="1" indent="-114300" algn="l" defTabSz="533400">
            <a:lnSpc>
              <a:spcPct val="90000"/>
            </a:lnSpc>
            <a:spcBef>
              <a:spcPct val="0"/>
            </a:spcBef>
            <a:spcAft>
              <a:spcPct val="15000"/>
            </a:spcAft>
            <a:buChar char="•"/>
          </a:pPr>
          <a:r>
            <a:rPr lang="en-US" sz="1200" b="0" kern="1200" dirty="0"/>
            <a:t>Loungers for Hotels, Household Items hard to get in Remote Locations, </a:t>
          </a:r>
          <a:r>
            <a:rPr lang="en-US" sz="1200" b="0" kern="1200" dirty="0" err="1"/>
            <a:t>etc</a:t>
          </a:r>
          <a:endParaRPr lang="en-US" sz="1200" b="0" kern="1200" dirty="0"/>
        </a:p>
      </dsp:txBody>
      <dsp:txXfrm>
        <a:off x="503507" y="762577"/>
        <a:ext cx="5539635" cy="614552"/>
      </dsp:txXfrm>
    </dsp:sp>
    <dsp:sp modelId="{37513D1E-2EEE-4514-AE52-33A8F6B948F6}">
      <dsp:nvSpPr>
        <dsp:cNvPr id="0" name=""/>
        <dsp:cNvSpPr/>
      </dsp:nvSpPr>
      <dsp:spPr>
        <a:xfrm>
          <a:off x="968774" y="1486915"/>
          <a:ext cx="6486577" cy="652792"/>
        </a:xfrm>
        <a:prstGeom prst="roundRect">
          <a:avLst>
            <a:gd name="adj" fmla="val 10000"/>
          </a:avLst>
        </a:prstGeom>
        <a:solidFill>
          <a:schemeClr val="accent2">
            <a:hueOff val="-1180472"/>
            <a:satOff val="-10766"/>
            <a:lumOff val="-196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Franchise Expansion Model - License Fees for each Printed Product</a:t>
          </a:r>
        </a:p>
        <a:p>
          <a:pPr marL="171450" lvl="1" indent="-171450" algn="l" defTabSz="711200">
            <a:lnSpc>
              <a:spcPct val="90000"/>
            </a:lnSpc>
            <a:spcBef>
              <a:spcPct val="0"/>
            </a:spcBef>
            <a:spcAft>
              <a:spcPct val="15000"/>
            </a:spcAft>
            <a:buChar char="•"/>
          </a:pPr>
          <a:r>
            <a:rPr lang="en-US" sz="1600" b="0" i="0" kern="1200"/>
            <a:t>Tap </a:t>
          </a:r>
          <a:r>
            <a:rPr lang="en-US" sz="1600" b="0" i="0" kern="1200" dirty="0"/>
            <a:t>into a Global Network of Innovative Entrepreneurs</a:t>
          </a:r>
          <a:endParaRPr lang="en-US" sz="1600" b="0" kern="1200" dirty="0"/>
        </a:p>
      </dsp:txBody>
      <dsp:txXfrm>
        <a:off x="987894" y="1506035"/>
        <a:ext cx="5539635" cy="614552"/>
      </dsp:txXfrm>
    </dsp:sp>
    <dsp:sp modelId="{30859656-30EA-444E-8868-9F5DD7D51B26}">
      <dsp:nvSpPr>
        <dsp:cNvPr id="0" name=""/>
        <dsp:cNvSpPr/>
      </dsp:nvSpPr>
      <dsp:spPr>
        <a:xfrm>
          <a:off x="1453161" y="2230373"/>
          <a:ext cx="6486577" cy="652792"/>
        </a:xfrm>
        <a:prstGeom prst="roundRect">
          <a:avLst>
            <a:gd name="adj" fmla="val 10000"/>
          </a:avLst>
        </a:prstGeom>
        <a:solidFill>
          <a:schemeClr val="accent2">
            <a:hueOff val="-1770708"/>
            <a:satOff val="-16148"/>
            <a:lumOff val="-294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COTS Parts Reselling - Centralized Sourcing of Electronics</a:t>
          </a:r>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t>Enhance Efficiency and Reliability of Manufacturing</a:t>
          </a:r>
          <a:endParaRPr lang="en-US" sz="1200" b="0" kern="1200" dirty="0"/>
        </a:p>
        <a:p>
          <a:pPr marL="114300" lvl="1" indent="-114300" algn="l" defTabSz="533400">
            <a:lnSpc>
              <a:spcPct val="90000"/>
            </a:lnSpc>
            <a:spcBef>
              <a:spcPct val="0"/>
            </a:spcBef>
            <a:spcAft>
              <a:spcPct val="15000"/>
            </a:spcAft>
            <a:buFont typeface="Arial" panose="020B0604020202020204" pitchFamily="34" charset="0"/>
            <a:buChar char="•"/>
          </a:pPr>
          <a:r>
            <a:rPr lang="en-US" sz="1200" b="0" i="0" kern="1200" dirty="0"/>
            <a:t>Simplify Supply Chain Management</a:t>
          </a:r>
          <a:endParaRPr lang="en-US" sz="1200" b="0" kern="1200" dirty="0"/>
        </a:p>
      </dsp:txBody>
      <dsp:txXfrm>
        <a:off x="1472281" y="2249493"/>
        <a:ext cx="5539635" cy="614552"/>
      </dsp:txXfrm>
    </dsp:sp>
    <dsp:sp modelId="{E79279F6-5149-495C-9814-D6A53C715DA9}">
      <dsp:nvSpPr>
        <dsp:cNvPr id="0" name=""/>
        <dsp:cNvSpPr/>
      </dsp:nvSpPr>
      <dsp:spPr>
        <a:xfrm>
          <a:off x="1937549" y="2973831"/>
          <a:ext cx="6486577" cy="652792"/>
        </a:xfrm>
        <a:prstGeom prst="roundRect">
          <a:avLst>
            <a:gd name="adj" fmla="val 10000"/>
          </a:avLst>
        </a:prstGeom>
        <a:solidFill>
          <a:schemeClr val="accent2">
            <a:hueOff val="-2360944"/>
            <a:satOff val="-21531"/>
            <a:lumOff val="-392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kern="1200" dirty="0"/>
            <a:t>AI/ML Data Monetization</a:t>
          </a:r>
        </a:p>
        <a:p>
          <a:pPr marL="114300" lvl="1" indent="-114300" algn="l" defTabSz="533400">
            <a:lnSpc>
              <a:spcPct val="90000"/>
            </a:lnSpc>
            <a:spcBef>
              <a:spcPct val="0"/>
            </a:spcBef>
            <a:spcAft>
              <a:spcPct val="15000"/>
            </a:spcAft>
            <a:buChar char="•"/>
          </a:pPr>
          <a:r>
            <a:rPr lang="en-US" sz="1200" b="0" i="0" kern="1200" dirty="0"/>
            <a:t>Unlock Hidden Treasures and Salvage Opportunities</a:t>
          </a:r>
          <a:endParaRPr lang="en-US" sz="1600" b="0" kern="1200" dirty="0"/>
        </a:p>
        <a:p>
          <a:pPr marL="114300" lvl="1" indent="-114300" algn="l" defTabSz="533400">
            <a:lnSpc>
              <a:spcPct val="90000"/>
            </a:lnSpc>
            <a:spcBef>
              <a:spcPct val="0"/>
            </a:spcBef>
            <a:spcAft>
              <a:spcPct val="15000"/>
            </a:spcAft>
            <a:buChar char="•"/>
          </a:pPr>
          <a:r>
            <a:rPr lang="en-US" sz="1200" b="0" i="0" kern="1200" dirty="0"/>
            <a:t>Monetize Data through Valuable Insights and Analytics</a:t>
          </a:r>
          <a:endParaRPr lang="en-US" sz="1200" b="0" kern="1200" dirty="0"/>
        </a:p>
      </dsp:txBody>
      <dsp:txXfrm>
        <a:off x="1956669" y="2992951"/>
        <a:ext cx="5539635" cy="614552"/>
      </dsp:txXfrm>
    </dsp:sp>
    <dsp:sp modelId="{54BFB884-E85F-4A82-BDCD-5D70F3848C3E}">
      <dsp:nvSpPr>
        <dsp:cNvPr id="0" name=""/>
        <dsp:cNvSpPr/>
      </dsp:nvSpPr>
      <dsp:spPr>
        <a:xfrm>
          <a:off x="6062262" y="476901"/>
          <a:ext cx="424315" cy="424315"/>
        </a:xfrm>
        <a:prstGeom prst="downArrow">
          <a:avLst>
            <a:gd name="adj1" fmla="val 55000"/>
            <a:gd name="adj2" fmla="val 45000"/>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b="0" kern="1200">
            <a:solidFill>
              <a:schemeClr val="tx1"/>
            </a:solidFill>
          </a:endParaRPr>
        </a:p>
      </dsp:txBody>
      <dsp:txXfrm>
        <a:off x="6157733" y="476901"/>
        <a:ext cx="233373" cy="319297"/>
      </dsp:txXfrm>
    </dsp:sp>
    <dsp:sp modelId="{A32C784E-5868-47D6-AAF0-ACA2B1CE0FCA}">
      <dsp:nvSpPr>
        <dsp:cNvPr id="0" name=""/>
        <dsp:cNvSpPr/>
      </dsp:nvSpPr>
      <dsp:spPr>
        <a:xfrm>
          <a:off x="6546650" y="1220358"/>
          <a:ext cx="424315" cy="424315"/>
        </a:xfrm>
        <a:prstGeom prst="downArrow">
          <a:avLst>
            <a:gd name="adj1" fmla="val 55000"/>
            <a:gd name="adj2" fmla="val 45000"/>
          </a:avLst>
        </a:prstGeom>
        <a:solidFill>
          <a:schemeClr val="accent2">
            <a:tint val="40000"/>
            <a:alpha val="90000"/>
            <a:hueOff val="-1024340"/>
            <a:satOff val="-6744"/>
            <a:lumOff val="-549"/>
            <a:alphaOff val="0"/>
          </a:schemeClr>
        </a:solidFill>
        <a:ln w="15875" cap="flat" cmpd="sng" algn="ctr">
          <a:solidFill>
            <a:schemeClr val="accent2">
              <a:tint val="40000"/>
              <a:alpha val="90000"/>
              <a:hueOff val="-1024340"/>
              <a:satOff val="-6744"/>
              <a:lumOff val="-54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b="0" kern="1200">
            <a:solidFill>
              <a:schemeClr val="tx1"/>
            </a:solidFill>
          </a:endParaRPr>
        </a:p>
      </dsp:txBody>
      <dsp:txXfrm>
        <a:off x="6642121" y="1220358"/>
        <a:ext cx="233373" cy="319297"/>
      </dsp:txXfrm>
    </dsp:sp>
    <dsp:sp modelId="{D42ECDAA-70D6-45E9-8B8A-1A1D02E5A4B2}">
      <dsp:nvSpPr>
        <dsp:cNvPr id="0" name=""/>
        <dsp:cNvSpPr/>
      </dsp:nvSpPr>
      <dsp:spPr>
        <a:xfrm>
          <a:off x="7031037" y="1952937"/>
          <a:ext cx="424315" cy="424315"/>
        </a:xfrm>
        <a:prstGeom prst="downArrow">
          <a:avLst>
            <a:gd name="adj1" fmla="val 55000"/>
            <a:gd name="adj2" fmla="val 45000"/>
          </a:avLst>
        </a:prstGeom>
        <a:solidFill>
          <a:schemeClr val="accent2">
            <a:tint val="40000"/>
            <a:alpha val="90000"/>
            <a:hueOff val="-2048681"/>
            <a:satOff val="-13488"/>
            <a:lumOff val="-1097"/>
            <a:alphaOff val="0"/>
          </a:schemeClr>
        </a:solidFill>
        <a:ln w="15875" cap="flat" cmpd="sng" algn="ctr">
          <a:solidFill>
            <a:schemeClr val="accent2">
              <a:tint val="40000"/>
              <a:alpha val="90000"/>
              <a:hueOff val="-2048681"/>
              <a:satOff val="-13488"/>
              <a:lumOff val="-10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b="0" kern="1200">
            <a:solidFill>
              <a:schemeClr val="tx1"/>
            </a:solidFill>
          </a:endParaRPr>
        </a:p>
      </dsp:txBody>
      <dsp:txXfrm>
        <a:off x="7126508" y="1952937"/>
        <a:ext cx="233373" cy="319297"/>
      </dsp:txXfrm>
    </dsp:sp>
    <dsp:sp modelId="{3B7800D9-6D2A-413C-9E27-B1943F0308A2}">
      <dsp:nvSpPr>
        <dsp:cNvPr id="0" name=""/>
        <dsp:cNvSpPr/>
      </dsp:nvSpPr>
      <dsp:spPr>
        <a:xfrm>
          <a:off x="7515424" y="2703648"/>
          <a:ext cx="424315" cy="424315"/>
        </a:xfrm>
        <a:prstGeom prst="downArrow">
          <a:avLst>
            <a:gd name="adj1" fmla="val 55000"/>
            <a:gd name="adj2" fmla="val 45000"/>
          </a:avLst>
        </a:prstGeom>
        <a:solidFill>
          <a:schemeClr val="accent2">
            <a:tint val="40000"/>
            <a:alpha val="90000"/>
            <a:hueOff val="-3073021"/>
            <a:satOff val="-20232"/>
            <a:lumOff val="-1646"/>
            <a:alphaOff val="0"/>
          </a:schemeClr>
        </a:solidFill>
        <a:ln w="15875" cap="flat" cmpd="sng" algn="ctr">
          <a:solidFill>
            <a:schemeClr val="accent2">
              <a:tint val="40000"/>
              <a:alpha val="90000"/>
              <a:hueOff val="-3073021"/>
              <a:satOff val="-20232"/>
              <a:lumOff val="-164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b="0" kern="1200">
            <a:solidFill>
              <a:schemeClr val="tx1"/>
            </a:solidFill>
          </a:endParaRPr>
        </a:p>
      </dsp:txBody>
      <dsp:txXfrm>
        <a:off x="7610895" y="2703648"/>
        <a:ext cx="233373" cy="31929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B32D9C-C9C7-4901-8565-A55B7C9C7655}">
      <dsp:nvSpPr>
        <dsp:cNvPr id="0" name=""/>
        <dsp:cNvSpPr/>
      </dsp:nvSpPr>
      <dsp:spPr>
        <a:xfrm>
          <a:off x="0" y="0"/>
          <a:ext cx="6574282" cy="0"/>
        </a:xfrm>
        <a:prstGeom prst="line">
          <a:avLst/>
        </a:prstGeom>
        <a:solidFill>
          <a:schemeClr val="accent5">
            <a:alpha val="90000"/>
            <a:hueOff val="0"/>
            <a:satOff val="0"/>
            <a:lumOff val="0"/>
            <a:alphaOff val="0"/>
          </a:schemeClr>
        </a:solidFill>
        <a:ln w="15875" cap="flat" cmpd="sng" algn="ctr">
          <a:solidFill>
            <a:schemeClr val="accent5">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FED05C4-776A-4F99-B159-1397D08C1456}">
      <dsp:nvSpPr>
        <dsp:cNvPr id="0" name=""/>
        <dsp:cNvSpPr/>
      </dsp:nvSpPr>
      <dsp:spPr>
        <a:xfrm>
          <a:off x="0" y="0"/>
          <a:ext cx="5011509"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NOTABLE ACCOMPLISHMENTS &amp; SPEAKING ENGAGEMENTS</a:t>
          </a:r>
        </a:p>
      </dsp:txBody>
      <dsp:txXfrm>
        <a:off x="0" y="0"/>
        <a:ext cx="5011509" cy="175797"/>
      </dsp:txXfrm>
    </dsp:sp>
    <dsp:sp modelId="{AD11C86B-7852-4A2C-932B-00B4FAE7F1DC}">
      <dsp:nvSpPr>
        <dsp:cNvPr id="0" name=""/>
        <dsp:cNvSpPr/>
      </dsp:nvSpPr>
      <dsp:spPr>
        <a:xfrm>
          <a:off x="0" y="175797"/>
          <a:ext cx="6574282" cy="0"/>
        </a:xfrm>
        <a:prstGeom prst="line">
          <a:avLst/>
        </a:prstGeom>
        <a:solidFill>
          <a:schemeClr val="accent5">
            <a:alpha val="90000"/>
            <a:hueOff val="0"/>
            <a:satOff val="0"/>
            <a:lumOff val="0"/>
            <a:alphaOff val="-5714"/>
          </a:schemeClr>
        </a:solidFill>
        <a:ln w="15875" cap="flat" cmpd="sng" algn="ctr">
          <a:solidFill>
            <a:schemeClr val="accent5">
              <a:alpha val="90000"/>
              <a:hueOff val="0"/>
              <a:satOff val="0"/>
              <a:lumOff val="0"/>
              <a:alphaOff val="-5714"/>
            </a:schemeClr>
          </a:solidFill>
          <a:prstDash val="solid"/>
        </a:ln>
        <a:effectLst/>
      </dsp:spPr>
      <dsp:style>
        <a:lnRef idx="2">
          <a:scrgbClr r="0" g="0" b="0"/>
        </a:lnRef>
        <a:fillRef idx="1">
          <a:scrgbClr r="0" g="0" b="0"/>
        </a:fillRef>
        <a:effectRef idx="0">
          <a:scrgbClr r="0" g="0" b="0"/>
        </a:effectRef>
        <a:fontRef idx="minor">
          <a:schemeClr val="lt1"/>
        </a:fontRef>
      </dsp:style>
    </dsp:sp>
    <dsp:sp modelId="{70B9B505-BE07-4AEC-BB82-C3B45353F3FF}">
      <dsp:nvSpPr>
        <dsp:cNvPr id="0" name=""/>
        <dsp:cNvSpPr/>
      </dsp:nvSpPr>
      <dsp:spPr>
        <a:xfrm>
          <a:off x="0" y="175797"/>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Speaking Engagements: CES, NAB, Cable Labs, EMA, MESA, DEG, Dig Hollywood, UCLA Anderson</a:t>
          </a:r>
        </a:p>
      </dsp:txBody>
      <dsp:txXfrm>
        <a:off x="0" y="175797"/>
        <a:ext cx="6574282" cy="175797"/>
      </dsp:txXfrm>
    </dsp:sp>
    <dsp:sp modelId="{44DB143F-2B06-4586-9E51-6BB0A0599500}">
      <dsp:nvSpPr>
        <dsp:cNvPr id="0" name=""/>
        <dsp:cNvSpPr/>
      </dsp:nvSpPr>
      <dsp:spPr>
        <a:xfrm>
          <a:off x="0" y="351594"/>
          <a:ext cx="6574282" cy="0"/>
        </a:xfrm>
        <a:prstGeom prst="line">
          <a:avLst/>
        </a:prstGeom>
        <a:solidFill>
          <a:schemeClr val="accent5">
            <a:alpha val="90000"/>
            <a:hueOff val="0"/>
            <a:satOff val="0"/>
            <a:lumOff val="0"/>
            <a:alphaOff val="-11429"/>
          </a:schemeClr>
        </a:solidFill>
        <a:ln w="15875" cap="flat" cmpd="sng" algn="ctr">
          <a:solidFill>
            <a:schemeClr val="accent5">
              <a:alpha val="90000"/>
              <a:hueOff val="0"/>
              <a:satOff val="0"/>
              <a:lumOff val="0"/>
              <a:alphaOff val="-11429"/>
            </a:schemeClr>
          </a:solidFill>
          <a:prstDash val="solid"/>
        </a:ln>
        <a:effectLst/>
      </dsp:spPr>
      <dsp:style>
        <a:lnRef idx="2">
          <a:scrgbClr r="0" g="0" b="0"/>
        </a:lnRef>
        <a:fillRef idx="1">
          <a:scrgbClr r="0" g="0" b="0"/>
        </a:fillRef>
        <a:effectRef idx="0">
          <a:scrgbClr r="0" g="0" b="0"/>
        </a:effectRef>
        <a:fontRef idx="minor">
          <a:schemeClr val="lt1"/>
        </a:fontRef>
      </dsp:style>
    </dsp:sp>
    <dsp:sp modelId="{B89F3025-97AE-4CAE-9E1B-36E8F539694E}">
      <dsp:nvSpPr>
        <dsp:cNvPr id="0" name=""/>
        <dsp:cNvSpPr/>
      </dsp:nvSpPr>
      <dsp:spPr>
        <a:xfrm>
          <a:off x="0" y="351594"/>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Co-Chair of Technical Working Group for DECE Ultraviolet (Digital Ent Content Ecosystem)</a:t>
          </a:r>
        </a:p>
      </dsp:txBody>
      <dsp:txXfrm>
        <a:off x="0" y="351594"/>
        <a:ext cx="6574282" cy="175797"/>
      </dsp:txXfrm>
    </dsp:sp>
    <dsp:sp modelId="{C745B91C-23B5-48C4-BD91-FA2CB15D0AF8}">
      <dsp:nvSpPr>
        <dsp:cNvPr id="0" name=""/>
        <dsp:cNvSpPr/>
      </dsp:nvSpPr>
      <dsp:spPr>
        <a:xfrm>
          <a:off x="0" y="527391"/>
          <a:ext cx="6574282" cy="0"/>
        </a:xfrm>
        <a:prstGeom prst="line">
          <a:avLst/>
        </a:prstGeom>
        <a:solidFill>
          <a:schemeClr val="accent5">
            <a:alpha val="90000"/>
            <a:hueOff val="0"/>
            <a:satOff val="0"/>
            <a:lumOff val="0"/>
            <a:alphaOff val="-17143"/>
          </a:schemeClr>
        </a:solidFill>
        <a:ln w="15875" cap="flat" cmpd="sng" algn="ctr">
          <a:solidFill>
            <a:schemeClr val="accent5">
              <a:alpha val="90000"/>
              <a:hueOff val="0"/>
              <a:satOff val="0"/>
              <a:lumOff val="0"/>
              <a:alphaOff val="-17143"/>
            </a:schemeClr>
          </a:solidFill>
          <a:prstDash val="solid"/>
        </a:ln>
        <a:effectLst/>
      </dsp:spPr>
      <dsp:style>
        <a:lnRef idx="2">
          <a:scrgbClr r="0" g="0" b="0"/>
        </a:lnRef>
        <a:fillRef idx="1">
          <a:scrgbClr r="0" g="0" b="0"/>
        </a:fillRef>
        <a:effectRef idx="0">
          <a:scrgbClr r="0" g="0" b="0"/>
        </a:effectRef>
        <a:fontRef idx="minor">
          <a:schemeClr val="lt1"/>
        </a:fontRef>
      </dsp:style>
    </dsp:sp>
    <dsp:sp modelId="{735C6C7E-C949-4889-9544-D4693BE3CFA3}">
      <dsp:nvSpPr>
        <dsp:cNvPr id="0" name=""/>
        <dsp:cNvSpPr/>
      </dsp:nvSpPr>
      <dsp:spPr>
        <a:xfrm>
          <a:off x="0" y="527391"/>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Principle Engineer on first IP streaming/download of Studio content</a:t>
          </a:r>
        </a:p>
      </dsp:txBody>
      <dsp:txXfrm>
        <a:off x="0" y="527391"/>
        <a:ext cx="6574282" cy="175797"/>
      </dsp:txXfrm>
    </dsp:sp>
    <dsp:sp modelId="{D4D552B8-347A-4894-A879-FC84EB1D43DD}">
      <dsp:nvSpPr>
        <dsp:cNvPr id="0" name=""/>
        <dsp:cNvSpPr/>
      </dsp:nvSpPr>
      <dsp:spPr>
        <a:xfrm>
          <a:off x="0" y="703189"/>
          <a:ext cx="6574282" cy="0"/>
        </a:xfrm>
        <a:prstGeom prst="line">
          <a:avLst/>
        </a:prstGeom>
        <a:solidFill>
          <a:schemeClr val="accent5">
            <a:alpha val="90000"/>
            <a:hueOff val="0"/>
            <a:satOff val="0"/>
            <a:lumOff val="0"/>
            <a:alphaOff val="-22857"/>
          </a:schemeClr>
        </a:solidFill>
        <a:ln w="15875" cap="flat" cmpd="sng" algn="ctr">
          <a:solidFill>
            <a:schemeClr val="accent5">
              <a:alpha val="90000"/>
              <a:hueOff val="0"/>
              <a:satOff val="0"/>
              <a:lumOff val="0"/>
              <a:alphaOff val="-22857"/>
            </a:schemeClr>
          </a:solidFill>
          <a:prstDash val="solid"/>
        </a:ln>
        <a:effectLst/>
      </dsp:spPr>
      <dsp:style>
        <a:lnRef idx="2">
          <a:scrgbClr r="0" g="0" b="0"/>
        </a:lnRef>
        <a:fillRef idx="1">
          <a:scrgbClr r="0" g="0" b="0"/>
        </a:fillRef>
        <a:effectRef idx="0">
          <a:scrgbClr r="0" g="0" b="0"/>
        </a:effectRef>
        <a:fontRef idx="minor">
          <a:schemeClr val="lt1"/>
        </a:fontRef>
      </dsp:style>
    </dsp:sp>
    <dsp:sp modelId="{9900E6C4-3B6D-48C4-AD91-446CE1E8A357}">
      <dsp:nvSpPr>
        <dsp:cNvPr id="0" name=""/>
        <dsp:cNvSpPr/>
      </dsp:nvSpPr>
      <dsp:spPr>
        <a:xfrm>
          <a:off x="0" y="703189"/>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First Production Video CMS based on </a:t>
          </a:r>
          <a:r>
            <a:rPr lang="en-US" sz="1200" b="1" kern="1200" dirty="0" err="1"/>
            <a:t>GraphQL</a:t>
          </a:r>
          <a:endParaRPr lang="en-US" sz="1200" b="1" kern="1200" dirty="0"/>
        </a:p>
      </dsp:txBody>
      <dsp:txXfrm>
        <a:off x="0" y="703189"/>
        <a:ext cx="6574282" cy="175797"/>
      </dsp:txXfrm>
    </dsp:sp>
    <dsp:sp modelId="{FFED1AD8-C993-44D8-882D-8D45DE28A3FE}">
      <dsp:nvSpPr>
        <dsp:cNvPr id="0" name=""/>
        <dsp:cNvSpPr/>
      </dsp:nvSpPr>
      <dsp:spPr>
        <a:xfrm>
          <a:off x="0" y="878986"/>
          <a:ext cx="6574282" cy="0"/>
        </a:xfrm>
        <a:prstGeom prst="line">
          <a:avLst/>
        </a:prstGeom>
        <a:solidFill>
          <a:schemeClr val="accent5">
            <a:alpha val="90000"/>
            <a:hueOff val="0"/>
            <a:satOff val="0"/>
            <a:lumOff val="0"/>
            <a:alphaOff val="-28571"/>
          </a:schemeClr>
        </a:solidFill>
        <a:ln w="15875" cap="flat" cmpd="sng" algn="ctr">
          <a:solidFill>
            <a:schemeClr val="accent5">
              <a:alpha val="90000"/>
              <a:hueOff val="0"/>
              <a:satOff val="0"/>
              <a:lumOff val="0"/>
              <a:alphaOff val="-28571"/>
            </a:schemeClr>
          </a:solidFill>
          <a:prstDash val="solid"/>
        </a:ln>
        <a:effectLst/>
      </dsp:spPr>
      <dsp:style>
        <a:lnRef idx="2">
          <a:scrgbClr r="0" g="0" b="0"/>
        </a:lnRef>
        <a:fillRef idx="1">
          <a:scrgbClr r="0" g="0" b="0"/>
        </a:fillRef>
        <a:effectRef idx="0">
          <a:scrgbClr r="0" g="0" b="0"/>
        </a:effectRef>
        <a:fontRef idx="minor">
          <a:schemeClr val="lt1"/>
        </a:fontRef>
      </dsp:style>
    </dsp:sp>
    <dsp:sp modelId="{82A0CDD2-8F28-4CF8-BE96-2D7E364D3367}">
      <dsp:nvSpPr>
        <dsp:cNvPr id="0" name=""/>
        <dsp:cNvSpPr/>
      </dsp:nvSpPr>
      <dsp:spPr>
        <a:xfrm>
          <a:off x="0" y="878986"/>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Pioneered Video distribution via CDN</a:t>
          </a:r>
        </a:p>
      </dsp:txBody>
      <dsp:txXfrm>
        <a:off x="0" y="878986"/>
        <a:ext cx="6574282" cy="175797"/>
      </dsp:txXfrm>
    </dsp:sp>
    <dsp:sp modelId="{C270C001-FA70-486D-85F6-99CECB68DAE6}">
      <dsp:nvSpPr>
        <dsp:cNvPr id="0" name=""/>
        <dsp:cNvSpPr/>
      </dsp:nvSpPr>
      <dsp:spPr>
        <a:xfrm>
          <a:off x="0" y="1054783"/>
          <a:ext cx="6574282" cy="0"/>
        </a:xfrm>
        <a:prstGeom prst="line">
          <a:avLst/>
        </a:prstGeom>
        <a:solidFill>
          <a:schemeClr val="accent5">
            <a:alpha val="90000"/>
            <a:hueOff val="0"/>
            <a:satOff val="0"/>
            <a:lumOff val="0"/>
            <a:alphaOff val="-34286"/>
          </a:schemeClr>
        </a:solidFill>
        <a:ln w="15875" cap="flat" cmpd="sng" algn="ctr">
          <a:solidFill>
            <a:schemeClr val="accent5">
              <a:alpha val="90000"/>
              <a:hueOff val="0"/>
              <a:satOff val="0"/>
              <a:lumOff val="0"/>
              <a:alphaOff val="-34286"/>
            </a:schemeClr>
          </a:solidFill>
          <a:prstDash val="solid"/>
        </a:ln>
        <a:effectLst/>
      </dsp:spPr>
      <dsp:style>
        <a:lnRef idx="2">
          <a:scrgbClr r="0" g="0" b="0"/>
        </a:lnRef>
        <a:fillRef idx="1">
          <a:scrgbClr r="0" g="0" b="0"/>
        </a:fillRef>
        <a:effectRef idx="0">
          <a:scrgbClr r="0" g="0" b="0"/>
        </a:effectRef>
        <a:fontRef idx="minor">
          <a:schemeClr val="lt1"/>
        </a:fontRef>
      </dsp:style>
    </dsp:sp>
    <dsp:sp modelId="{D9A06FF0-FFE7-4479-AA54-C5FAF9F029B4}">
      <dsp:nvSpPr>
        <dsp:cNvPr id="0" name=""/>
        <dsp:cNvSpPr/>
      </dsp:nvSpPr>
      <dsp:spPr>
        <a:xfrm>
          <a:off x="0" y="1054783"/>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Contributed to Blu-Ray Specification</a:t>
          </a:r>
        </a:p>
      </dsp:txBody>
      <dsp:txXfrm>
        <a:off x="0" y="1054783"/>
        <a:ext cx="6574282" cy="175797"/>
      </dsp:txXfrm>
    </dsp:sp>
    <dsp:sp modelId="{3CCEEB05-CD7A-4B3C-BFB3-D4E4A2BB0803}">
      <dsp:nvSpPr>
        <dsp:cNvPr id="0" name=""/>
        <dsp:cNvSpPr/>
      </dsp:nvSpPr>
      <dsp:spPr>
        <a:xfrm>
          <a:off x="0" y="1230580"/>
          <a:ext cx="6574282" cy="0"/>
        </a:xfrm>
        <a:prstGeom prst="line">
          <a:avLst/>
        </a:prstGeom>
        <a:solidFill>
          <a:schemeClr val="accent5">
            <a:alpha val="90000"/>
            <a:hueOff val="0"/>
            <a:satOff val="0"/>
            <a:lumOff val="0"/>
            <a:alphaOff val="-40000"/>
          </a:schemeClr>
        </a:solidFill>
        <a:ln w="15875" cap="flat" cmpd="sng" algn="ctr">
          <a:solidFill>
            <a:schemeClr val="accent5">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a:schemeClr val="lt1"/>
        </a:fontRef>
      </dsp:style>
    </dsp:sp>
    <dsp:sp modelId="{4BE0FBF2-02B8-44FF-916E-E8CE23265125}">
      <dsp:nvSpPr>
        <dsp:cNvPr id="0" name=""/>
        <dsp:cNvSpPr/>
      </dsp:nvSpPr>
      <dsp:spPr>
        <a:xfrm>
          <a:off x="0" y="1230580"/>
          <a:ext cx="6574282" cy="1757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n-US" sz="1200" b="1" kern="1200" dirty="0"/>
            <a:t>Contributing Member of SMPTE</a:t>
          </a:r>
        </a:p>
      </dsp:txBody>
      <dsp:txXfrm>
        <a:off x="0" y="1230580"/>
        <a:ext cx="6574282" cy="175797"/>
      </dsp:txXfrm>
    </dsp:sp>
  </dsp:spTree>
</dsp:drawing>
</file>

<file path=ppt/diagrams/layout1.xml><?xml version="1.0" encoding="utf-8"?>
<dgm:layoutDef xmlns:dgm="http://schemas.openxmlformats.org/drawingml/2006/diagram" xmlns:a="http://schemas.openxmlformats.org/drawingml/2006/main" uniqueId="urn:microsoft.com/office/officeart/2016/7/layout/VerticalHollowActionList">
  <dgm:title val="Vertical Hollow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solidFgAcc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g3487a9cbaa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 name="Google Shape;24;g3487a9cbaa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38f85c3956_0_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38f85c3956_0_7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38f85c3956_0_8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38f85c3956_0_8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38f5ef00e6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238f5ef00e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487a9cbaa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487a9cbaa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38f5ef00e6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38f5ef00e6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3487a9cbaa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 name="Google Shape;37;g3487a9cbaa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Using Recycled Ocean Plastics compounds the ecological benefits. We encourage and participate in ocean cleanup programs and provide a functional use for the waste materials collected.</a:t>
            </a:r>
            <a:endParaRPr/>
          </a:p>
          <a:p>
            <a:pPr marL="457200" lvl="0" indent="-298450" algn="l" rtl="0">
              <a:spcBef>
                <a:spcPts val="0"/>
              </a:spcBef>
              <a:spcAft>
                <a:spcPts val="0"/>
              </a:spcAft>
              <a:buSzPts val="1100"/>
              <a:buChar char="●"/>
            </a:pPr>
            <a:r>
              <a:rPr lang="en"/>
              <a:t>Honeycomb Infill of the Hull provides positive buoyancy even if the boat or component is completely submerged in water or compromised.</a:t>
            </a:r>
            <a:endParaRPr/>
          </a:p>
          <a:p>
            <a:pPr marL="457200" lvl="0" indent="-298450" algn="l" rtl="0">
              <a:spcBef>
                <a:spcPts val="0"/>
              </a:spcBef>
              <a:spcAft>
                <a:spcPts val="0"/>
              </a:spcAft>
              <a:buSzPts val="1100"/>
              <a:buChar char="●"/>
            </a:pPr>
            <a:r>
              <a:rPr lang="en"/>
              <a:t>Novel Geometries only possible through 3D printing allow us to reimagine hull concepts and create integrated systems with ease.</a:t>
            </a:r>
            <a:endParaRPr/>
          </a:p>
          <a:p>
            <a:pPr marL="457200" lvl="0" indent="-298450" algn="l" rtl="0">
              <a:spcBef>
                <a:spcPts val="0"/>
              </a:spcBef>
              <a:spcAft>
                <a:spcPts val="0"/>
              </a:spcAft>
              <a:buSzPts val="1100"/>
              <a:buChar char="●"/>
            </a:pPr>
            <a:r>
              <a:rPr lang="en"/>
              <a:t>Structural Components are integrated directly into the single-piece hull or scalable module component.</a:t>
            </a:r>
            <a:endParaRPr/>
          </a:p>
        </p:txBody>
      </p:sp>
    </p:spTree>
    <p:extLst>
      <p:ext uri="{BB962C8B-B14F-4D97-AF65-F5344CB8AC3E}">
        <p14:creationId xmlns:p14="http://schemas.microsoft.com/office/powerpoint/2010/main" val="1713381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3487a9cbaa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 name="Google Shape;37;g3487a9cbaa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Using Recycled Ocean Plastics compounds the ecological benefits. We encourage and participate in ocean cleanup programs and provide a functional use for the waste materials collected.</a:t>
            </a:r>
            <a:endParaRPr/>
          </a:p>
          <a:p>
            <a:pPr marL="457200" lvl="0" indent="-298450" algn="l" rtl="0">
              <a:spcBef>
                <a:spcPts val="0"/>
              </a:spcBef>
              <a:spcAft>
                <a:spcPts val="0"/>
              </a:spcAft>
              <a:buSzPts val="1100"/>
              <a:buChar char="●"/>
            </a:pPr>
            <a:r>
              <a:rPr lang="en"/>
              <a:t>Honeycomb Infill of the Hull provides positive buoyancy even if the boat or component is completely submerged in water or compromised.</a:t>
            </a:r>
            <a:endParaRPr/>
          </a:p>
          <a:p>
            <a:pPr marL="457200" lvl="0" indent="-298450" algn="l" rtl="0">
              <a:spcBef>
                <a:spcPts val="0"/>
              </a:spcBef>
              <a:spcAft>
                <a:spcPts val="0"/>
              </a:spcAft>
              <a:buSzPts val="1100"/>
              <a:buChar char="●"/>
            </a:pPr>
            <a:r>
              <a:rPr lang="en"/>
              <a:t>Novel Geometries only possible through 3D printing allow us to reimagine hull concepts and create integrated systems with ease.</a:t>
            </a:r>
            <a:endParaRPr/>
          </a:p>
          <a:p>
            <a:pPr marL="457200" lvl="0" indent="-298450" algn="l" rtl="0">
              <a:spcBef>
                <a:spcPts val="0"/>
              </a:spcBef>
              <a:spcAft>
                <a:spcPts val="0"/>
              </a:spcAft>
              <a:buSzPts val="1100"/>
              <a:buChar char="●"/>
            </a:pPr>
            <a:r>
              <a:rPr lang="en"/>
              <a:t>Structural Components are integrated directly into the single-piece hull or scalable module component.</a:t>
            </a:r>
            <a:endParaRPr/>
          </a:p>
        </p:txBody>
      </p:sp>
    </p:spTree>
    <p:extLst>
      <p:ext uri="{BB962C8B-B14F-4D97-AF65-F5344CB8AC3E}">
        <p14:creationId xmlns:p14="http://schemas.microsoft.com/office/powerpoint/2010/main" val="3478880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052a2e83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g10052a2e83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Plug and play Motors and Modular Components allow creation of custom marine transport platforms like lego blocks or an erector set</a:t>
            </a:r>
            <a:endParaRPr/>
          </a:p>
          <a:p>
            <a:pPr marL="457200" lvl="0" indent="-298450" algn="l" rtl="0">
              <a:spcBef>
                <a:spcPts val="0"/>
              </a:spcBef>
              <a:spcAft>
                <a:spcPts val="0"/>
              </a:spcAft>
              <a:buSzPts val="1100"/>
              <a:buChar char="●"/>
            </a:pPr>
            <a:r>
              <a:rPr lang="en"/>
              <a:t>Machine Learning Models operating onboard can act as lookout and scout (identifying and categorizing floating objects in visual range), or captain and autopilot (navigating to waypoints assisted by object avoidance and autodocking)</a:t>
            </a:r>
            <a:endParaRPr/>
          </a:p>
          <a:p>
            <a:pPr marL="457200" lvl="0" indent="-298450" algn="l" rtl="0">
              <a:spcBef>
                <a:spcPts val="0"/>
              </a:spcBef>
              <a:spcAft>
                <a:spcPts val="0"/>
              </a:spcAft>
              <a:buSzPts val="1100"/>
              <a:buChar char="●"/>
            </a:pPr>
            <a:r>
              <a:rPr lang="en"/>
              <a:t>Additional Sensor Data can be aggregated to produce underwater feature maps that gain accuracy with every pass. ML applications are numerous.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g10052a2e83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 name="Google Shape;51;g10052a2e83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Flexible Solar Charging, Wind and Wave Turbines built into the shade structures or deployed while anchored or moored ensure off-grid operation capabilities and near zero ongoing operational costs beyond routine maintenance and occasional fast-charging when needed and available</a:t>
            </a:r>
            <a:endParaRPr/>
          </a:p>
          <a:p>
            <a:pPr marL="457200" lvl="0" indent="-298450" algn="l" rtl="0">
              <a:spcBef>
                <a:spcPts val="0"/>
              </a:spcBef>
              <a:spcAft>
                <a:spcPts val="0"/>
              </a:spcAft>
              <a:buSzPts val="1100"/>
              <a:buChar char="●"/>
            </a:pPr>
            <a:r>
              <a:rPr lang="en"/>
              <a:t>Working with advanced tech educational programs on energy generation and materials science could one day allow us to print graphene structures on the exterior layer of our hulls and generate electricity from the salt water flowing past the hulls. New Saltwater charging generator technologies could be built into the structural elements of our products.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238f5ef00e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238f5ef00e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New Electric Vehicle Batteries are being worked on that use less toxic materials and have higher energy densities and charge/discharge rates at lower weights. Working with University programs and companies with like minded goals we can help direct the development to suit marine specific applications</a:t>
            </a:r>
            <a:endParaRPr/>
          </a:p>
          <a:p>
            <a:pPr marL="457200" lvl="0" indent="-298450" algn="l" rtl="0">
              <a:spcBef>
                <a:spcPts val="0"/>
              </a:spcBef>
              <a:spcAft>
                <a:spcPts val="0"/>
              </a:spcAft>
              <a:buSzPts val="1100"/>
              <a:buChar char="●"/>
            </a:pPr>
            <a:r>
              <a:rPr lang="en"/>
              <a:t>Aftermarket Products can help accelerate adoption by replacing only the polluting engine components of existing boats and leveraging a massive existing market for obsolescence.</a:t>
            </a:r>
            <a:endParaRPr/>
          </a:p>
          <a:p>
            <a:pPr marL="457200" lvl="0" indent="-298450" algn="l" rtl="0">
              <a:spcBef>
                <a:spcPts val="0"/>
              </a:spcBef>
              <a:spcAft>
                <a:spcPts val="0"/>
              </a:spcAft>
              <a:buSzPts val="1100"/>
              <a:buChar char="●"/>
            </a:pPr>
            <a:r>
              <a:rPr lang="en"/>
              <a:t>Using our Industrial 3D Printers to print ancillary marine products that are often already made of plastic using recycled ocean plastics contributes to the narrative of our goals and increases awareness of our products and services.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3487a9cbaa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3487a9cbaa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Tell the investor what makes you so special, what makes this work, what your insights are. This might take more than one slide.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487a9cbaa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487a9cbaa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Business model is important. You probably don’t know all the details yet, but you should know a lot of them. Lay it out. If you need more space to dig into something complicated, add slides.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487a9cbaa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487a9cbaa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What’s the market here? Is it going to be big? Will you make it big? How much money are you going to make off this thing? Convince the investor that they’re going to make lots of money with you</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313259" y="975589"/>
            <a:ext cx="6517482" cy="1881910"/>
          </a:xfrm>
        </p:spPr>
        <p:txBody>
          <a:bodyPr anchor="b">
            <a:normAutofit/>
          </a:bodyPr>
          <a:lstStyle>
            <a:lvl1pPr algn="ctr">
              <a:defRPr sz="3600"/>
            </a:lvl1pPr>
          </a:lstStyle>
          <a:p>
            <a:r>
              <a:rPr lang="en-US"/>
              <a:t>Click to edit Master title style</a:t>
            </a:r>
            <a:endParaRPr lang="en-US" dirty="0"/>
          </a:p>
        </p:txBody>
      </p:sp>
      <p:sp>
        <p:nvSpPr>
          <p:cNvPr id="3" name="Subtitle 2"/>
          <p:cNvSpPr>
            <a:spLocks noGrp="1"/>
          </p:cNvSpPr>
          <p:nvPr>
            <p:ph type="subTitle" idx="1"/>
          </p:nvPr>
        </p:nvSpPr>
        <p:spPr>
          <a:xfrm>
            <a:off x="1313259" y="2914651"/>
            <a:ext cx="6517482" cy="1028699"/>
          </a:xfrm>
        </p:spPr>
        <p:txBody>
          <a:bodyPr>
            <a:normAutofit/>
          </a:bodyPr>
          <a:lstStyle>
            <a:lvl1pPr marL="0" indent="0" algn="ctr">
              <a:buNone/>
              <a:defRPr sz="16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136615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685346" y="3217030"/>
            <a:ext cx="7773324" cy="608708"/>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88558" y="523696"/>
            <a:ext cx="7366899" cy="2410602"/>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85331" y="3831546"/>
            <a:ext cx="7773339" cy="511854"/>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2909643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685331" y="457200"/>
            <a:ext cx="7773339" cy="2570434"/>
          </a:xfrm>
        </p:spPr>
        <p:txBody>
          <a:bodyPr anchor="ctr"/>
          <a:lstStyle>
            <a:lvl1pPr algn="ctr">
              <a:defRPr sz="2400"/>
            </a:lvl1pPr>
          </a:lstStyle>
          <a:p>
            <a:r>
              <a:rPr lang="en-US"/>
              <a:t>Click to edit Master title style</a:t>
            </a:r>
            <a:endParaRPr lang="en-US" dirty="0"/>
          </a:p>
        </p:txBody>
      </p:sp>
      <p:sp>
        <p:nvSpPr>
          <p:cNvPr id="4" name="Text Placeholder 3"/>
          <p:cNvSpPr>
            <a:spLocks noGrp="1"/>
          </p:cNvSpPr>
          <p:nvPr>
            <p:ph type="body" sz="half" idx="2"/>
          </p:nvPr>
        </p:nvSpPr>
        <p:spPr>
          <a:xfrm>
            <a:off x="685331" y="3153616"/>
            <a:ext cx="7773339" cy="1189785"/>
          </a:xfrm>
        </p:spPr>
        <p:txBody>
          <a:bodyPr anchor="ct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4153476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1084659" y="457200"/>
            <a:ext cx="6977064" cy="2244678"/>
          </a:xfrm>
        </p:spPr>
        <p:txBody>
          <a:bodyPr anchor="ctr"/>
          <a:lstStyle>
            <a:lvl1pPr>
              <a:defRPr sz="2400"/>
            </a:lvl1pPr>
          </a:lstStyle>
          <a:p>
            <a:r>
              <a:rPr lang="en-US"/>
              <a:t>Click to edit Master title style</a:t>
            </a:r>
            <a:endParaRPr lang="en-US" dirty="0"/>
          </a:p>
        </p:txBody>
      </p:sp>
      <p:sp>
        <p:nvSpPr>
          <p:cNvPr id="12" name="Text Placeholder 3"/>
          <p:cNvSpPr>
            <a:spLocks noGrp="1"/>
          </p:cNvSpPr>
          <p:nvPr>
            <p:ph type="body" sz="half" idx="13"/>
          </p:nvPr>
        </p:nvSpPr>
        <p:spPr>
          <a:xfrm>
            <a:off x="1290484" y="2707524"/>
            <a:ext cx="6564224" cy="446091"/>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685331" y="3279597"/>
            <a:ext cx="7773339" cy="1065790"/>
          </a:xfrm>
        </p:spPr>
        <p:txBody>
          <a:bodyPr anchor="ctr">
            <a:normAutofit/>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
        <p:nvSpPr>
          <p:cNvPr id="13" name="TextBox 12"/>
          <p:cNvSpPr txBox="1"/>
          <p:nvPr/>
        </p:nvSpPr>
        <p:spPr>
          <a:xfrm>
            <a:off x="751116" y="565625"/>
            <a:ext cx="457200" cy="438582"/>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4" name="TextBox 13"/>
          <p:cNvSpPr txBox="1"/>
          <p:nvPr/>
        </p:nvSpPr>
        <p:spPr>
          <a:xfrm>
            <a:off x="7918169" y="2245184"/>
            <a:ext cx="457200" cy="438582"/>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27994988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685331" y="1604041"/>
            <a:ext cx="7773339" cy="1883876"/>
          </a:xfrm>
        </p:spPr>
        <p:txBody>
          <a:bodyPr anchor="b"/>
          <a:lstStyle>
            <a:lvl1pPr algn="ctr">
              <a:defRPr sz="2400"/>
            </a:lvl1pPr>
          </a:lstStyle>
          <a:p>
            <a:r>
              <a:rPr lang="en-US"/>
              <a:t>Click to edit Master title style</a:t>
            </a:r>
            <a:endParaRPr lang="en-US" dirty="0"/>
          </a:p>
        </p:txBody>
      </p:sp>
      <p:sp>
        <p:nvSpPr>
          <p:cNvPr id="4" name="Text Placeholder 3"/>
          <p:cNvSpPr>
            <a:spLocks noGrp="1"/>
          </p:cNvSpPr>
          <p:nvPr>
            <p:ph type="body" sz="half" idx="2"/>
          </p:nvPr>
        </p:nvSpPr>
        <p:spPr>
          <a:xfrm>
            <a:off x="685331" y="3496751"/>
            <a:ext cx="7773339" cy="855483"/>
          </a:xfrm>
        </p:spPr>
        <p:txBody>
          <a:bodyPr anchor="t"/>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63922313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5" name="Title 1"/>
          <p:cNvSpPr>
            <a:spLocks noGrp="1"/>
          </p:cNvSpPr>
          <p:nvPr>
            <p:ph type="title"/>
          </p:nvPr>
        </p:nvSpPr>
        <p:spPr>
          <a:xfrm>
            <a:off x="685331" y="457200"/>
            <a:ext cx="7773339" cy="1203821"/>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331" y="1775320"/>
            <a:ext cx="2474232" cy="432197"/>
          </a:xfrm>
        </p:spPr>
        <p:txBody>
          <a:bodyPr anchor="b">
            <a:noAutofit/>
          </a:bodyPr>
          <a:lstStyle>
            <a:lvl1pPr marL="0" indent="0" algn="ctr">
              <a:lnSpc>
                <a:spcPct val="85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685331" y="2207517"/>
            <a:ext cx="2474232" cy="213588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39292" y="1775320"/>
            <a:ext cx="2468641" cy="432197"/>
          </a:xfrm>
        </p:spPr>
        <p:txBody>
          <a:bodyPr anchor="b">
            <a:noAutofit/>
          </a:bodyPr>
          <a:lstStyle>
            <a:lvl1pPr marL="0" indent="0" algn="ctr">
              <a:lnSpc>
                <a:spcPct val="85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31012" y="2207517"/>
            <a:ext cx="2477513" cy="213588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979974" y="1775320"/>
            <a:ext cx="2478696" cy="432197"/>
          </a:xfrm>
        </p:spPr>
        <p:txBody>
          <a:bodyPr anchor="b">
            <a:noAutofit/>
          </a:bodyPr>
          <a:lstStyle>
            <a:lvl1pPr marL="0" indent="0" algn="ctr">
              <a:lnSpc>
                <a:spcPct val="85000"/>
              </a:lnSpc>
              <a:buNone/>
              <a:defRPr sz="18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979974" y="2207517"/>
            <a:ext cx="2478696" cy="2135884"/>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795749483"/>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 name="Title 1"/>
          <p:cNvSpPr>
            <a:spLocks noGrp="1"/>
          </p:cNvSpPr>
          <p:nvPr>
            <p:ph type="title"/>
          </p:nvPr>
        </p:nvSpPr>
        <p:spPr>
          <a:xfrm>
            <a:off x="685331" y="458079"/>
            <a:ext cx="7773339" cy="120294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5331" y="3153615"/>
            <a:ext cx="2472307" cy="432197"/>
          </a:xfrm>
        </p:spPr>
        <p:txBody>
          <a:bodyPr anchor="b">
            <a:noAutofit/>
          </a:bodyPr>
          <a:lstStyle>
            <a:lvl1pPr marL="0" indent="0" algn="ctr">
              <a:lnSpc>
                <a:spcPct val="85000"/>
              </a:lnSpc>
              <a:buNone/>
              <a:defRPr sz="16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685331" y="1775320"/>
            <a:ext cx="2472307" cy="1143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1" name="Text Placeholder 3"/>
          <p:cNvSpPr>
            <a:spLocks noGrp="1"/>
          </p:cNvSpPr>
          <p:nvPr>
            <p:ph type="body" sz="half" idx="18"/>
          </p:nvPr>
        </p:nvSpPr>
        <p:spPr>
          <a:xfrm>
            <a:off x="685331" y="3585811"/>
            <a:ext cx="2472307" cy="757589"/>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32069" y="3153615"/>
            <a:ext cx="2476371" cy="432197"/>
          </a:xfrm>
        </p:spPr>
        <p:txBody>
          <a:bodyPr anchor="b">
            <a:noAutofit/>
          </a:bodyPr>
          <a:lstStyle>
            <a:lvl1pPr marL="0" indent="0" algn="ctr">
              <a:lnSpc>
                <a:spcPct val="85000"/>
              </a:lnSpc>
              <a:buNone/>
              <a:defRPr sz="16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31011" y="1775320"/>
            <a:ext cx="2477514" cy="1143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4" name="Text Placeholder 3"/>
          <p:cNvSpPr>
            <a:spLocks noGrp="1"/>
          </p:cNvSpPr>
          <p:nvPr>
            <p:ph type="body" sz="half" idx="19"/>
          </p:nvPr>
        </p:nvSpPr>
        <p:spPr>
          <a:xfrm>
            <a:off x="3331011" y="3585811"/>
            <a:ext cx="2477514" cy="757589"/>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979974" y="3153615"/>
            <a:ext cx="2475511" cy="432197"/>
          </a:xfrm>
        </p:spPr>
        <p:txBody>
          <a:bodyPr anchor="b">
            <a:noAutofit/>
          </a:bodyPr>
          <a:lstStyle>
            <a:lvl1pPr marL="0" indent="0" algn="ctr">
              <a:lnSpc>
                <a:spcPct val="85000"/>
              </a:lnSpc>
              <a:buNone/>
              <a:defRPr sz="16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979974" y="1775320"/>
            <a:ext cx="2478696" cy="1143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27" name="Text Placeholder 3"/>
          <p:cNvSpPr>
            <a:spLocks noGrp="1"/>
          </p:cNvSpPr>
          <p:nvPr>
            <p:ph type="body" sz="half" idx="20"/>
          </p:nvPr>
        </p:nvSpPr>
        <p:spPr>
          <a:xfrm>
            <a:off x="5979880" y="3585809"/>
            <a:ext cx="2478790" cy="757591"/>
          </a:xfrm>
        </p:spPr>
        <p:txBody>
          <a:bodyPr anchor="t">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7013151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331" y="1775320"/>
            <a:ext cx="7773339" cy="25680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7722804"/>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Vertical Title 1"/>
          <p:cNvSpPr>
            <a:spLocks noGrp="1"/>
          </p:cNvSpPr>
          <p:nvPr>
            <p:ph type="title" orient="vert"/>
          </p:nvPr>
        </p:nvSpPr>
        <p:spPr>
          <a:xfrm>
            <a:off x="6543675" y="457201"/>
            <a:ext cx="1914995" cy="38861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331" y="457201"/>
            <a:ext cx="5744043" cy="38861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285047033"/>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330" y="1775320"/>
            <a:ext cx="7772870" cy="2568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5354242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685331" y="621423"/>
            <a:ext cx="7763814" cy="2052614"/>
          </a:xfrm>
        </p:spPr>
        <p:txBody>
          <a:bodyPr anchor="b">
            <a:normAutofit/>
          </a:bodyPr>
          <a:lstStyle>
            <a:lvl1pPr>
              <a:defRPr sz="3000"/>
            </a:lvl1pPr>
          </a:lstStyle>
          <a:p>
            <a:r>
              <a:rPr lang="en-US"/>
              <a:t>Click to edit Master title style</a:t>
            </a:r>
            <a:endParaRPr lang="en-US" dirty="0"/>
          </a:p>
        </p:txBody>
      </p:sp>
      <p:sp>
        <p:nvSpPr>
          <p:cNvPr id="3" name="Text Placeholder 2"/>
          <p:cNvSpPr>
            <a:spLocks noGrp="1"/>
          </p:cNvSpPr>
          <p:nvPr>
            <p:ph type="body" idx="1"/>
          </p:nvPr>
        </p:nvSpPr>
        <p:spPr>
          <a:xfrm>
            <a:off x="685331" y="2743093"/>
            <a:ext cx="7763814" cy="1026137"/>
          </a:xfrm>
        </p:spPr>
        <p:txBody>
          <a:bodyPr>
            <a:normAutofit/>
          </a:bodyPr>
          <a:lstStyle>
            <a:lvl1pPr marL="0" indent="0" algn="ctr">
              <a:buNone/>
              <a:defRPr sz="15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4923719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4" name="Title 1"/>
          <p:cNvSpPr>
            <a:spLocks noGrp="1"/>
          </p:cNvSpPr>
          <p:nvPr>
            <p:ph type="title"/>
          </p:nvPr>
        </p:nvSpPr>
        <p:spPr>
          <a:xfrm>
            <a:off x="685332" y="463888"/>
            <a:ext cx="7773338" cy="1197133"/>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330" y="1775320"/>
            <a:ext cx="3829520" cy="2568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4629150" y="1775320"/>
            <a:ext cx="3829050" cy="2568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771992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4" name="Title 1"/>
          <p:cNvSpPr>
            <a:spLocks noGrp="1"/>
          </p:cNvSpPr>
          <p:nvPr>
            <p:ph type="title"/>
          </p:nvPr>
        </p:nvSpPr>
        <p:spPr>
          <a:xfrm>
            <a:off x="685332" y="463888"/>
            <a:ext cx="7773338" cy="119713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59746" y="1778263"/>
            <a:ext cx="3655106" cy="509996"/>
          </a:xfrm>
        </p:spPr>
        <p:txBody>
          <a:bodyPr anchor="b">
            <a:noAutofit/>
          </a:bodyPr>
          <a:lstStyle>
            <a:lvl1pPr marL="0" indent="0">
              <a:lnSpc>
                <a:spcPct val="85000"/>
              </a:lnSpc>
              <a:buNone/>
              <a:defRPr sz="19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Content Placeholder 3"/>
          <p:cNvSpPr>
            <a:spLocks noGrp="1"/>
          </p:cNvSpPr>
          <p:nvPr>
            <p:ph sz="quarter" idx="13"/>
          </p:nvPr>
        </p:nvSpPr>
        <p:spPr>
          <a:xfrm>
            <a:off x="685331" y="2288260"/>
            <a:ext cx="3829520" cy="2055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97317" y="1778263"/>
            <a:ext cx="3661353" cy="509996"/>
          </a:xfrm>
        </p:spPr>
        <p:txBody>
          <a:bodyPr anchor="b">
            <a:noAutofit/>
          </a:bodyPr>
          <a:lstStyle>
            <a:lvl1pPr marL="0" indent="0">
              <a:lnSpc>
                <a:spcPct val="85000"/>
              </a:lnSpc>
              <a:buNone/>
              <a:defRPr sz="195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3" name="Content Placeholder 5"/>
          <p:cNvSpPr>
            <a:spLocks noGrp="1"/>
          </p:cNvSpPr>
          <p:nvPr>
            <p:ph sz="quarter" idx="14"/>
          </p:nvPr>
        </p:nvSpPr>
        <p:spPr>
          <a:xfrm>
            <a:off x="4629150" y="2288260"/>
            <a:ext cx="3829051" cy="2055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6992280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852763868"/>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077040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685331" y="457200"/>
            <a:ext cx="2951766" cy="1517439"/>
          </a:xfrm>
        </p:spPr>
        <p:txBody>
          <a:bodyPr anchor="b"/>
          <a:lstStyle>
            <a:lvl1pPr algn="ctr">
              <a:defRPr sz="2400"/>
            </a:lvl1pPr>
          </a:lstStyle>
          <a:p>
            <a:r>
              <a:rPr lang="en-US"/>
              <a:t>Click to edit Master title style</a:t>
            </a:r>
            <a:endParaRPr lang="en-US" dirty="0"/>
          </a:p>
        </p:txBody>
      </p:sp>
      <p:sp>
        <p:nvSpPr>
          <p:cNvPr id="10" name="Content Placeholder 2"/>
          <p:cNvSpPr>
            <a:spLocks noGrp="1"/>
          </p:cNvSpPr>
          <p:nvPr>
            <p:ph sz="quarter" idx="13"/>
          </p:nvPr>
        </p:nvSpPr>
        <p:spPr>
          <a:xfrm>
            <a:off x="3808547" y="457201"/>
            <a:ext cx="4650122" cy="38861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331" y="1974639"/>
            <a:ext cx="2951767" cy="2368761"/>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68554636"/>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685331" y="457200"/>
            <a:ext cx="4451227" cy="1517441"/>
          </a:xfrm>
        </p:spPr>
        <p:txBody>
          <a:bodyPr anchor="b"/>
          <a:lstStyle>
            <a:lvl1pPr algn="ct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68602" y="457201"/>
            <a:ext cx="2441519" cy="38862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85346" y="1974639"/>
            <a:ext cx="4451212" cy="2368760"/>
          </a:xfrm>
        </p:spPr>
        <p:txBody>
          <a:bodyPr/>
          <a:lstStyle>
            <a:lvl1pPr marL="0" indent="0" algn="ctr">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8380091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1" y="0"/>
            <a:ext cx="9144002" cy="51435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685332" y="463888"/>
            <a:ext cx="7773338" cy="119713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331" y="1775320"/>
            <a:ext cx="7773339" cy="256808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759053" y="4412457"/>
            <a:ext cx="2057400" cy="273844"/>
          </a:xfrm>
          <a:prstGeom prst="rect">
            <a:avLst/>
          </a:prstGeom>
        </p:spPr>
        <p:txBody>
          <a:bodyPr vert="horz" lIns="91440" tIns="45720" rIns="91440" bIns="45720" rtlCol="0" anchor="ctr"/>
          <a:lstStyle>
            <a:lvl1pPr algn="r">
              <a:defRPr sz="750">
                <a:solidFill>
                  <a:schemeClr val="tx1"/>
                </a:solidFill>
              </a:defRPr>
            </a:lvl1pPr>
          </a:lstStyle>
          <a:p>
            <a:endParaRPr lang="en-US"/>
          </a:p>
        </p:txBody>
      </p:sp>
      <p:sp>
        <p:nvSpPr>
          <p:cNvPr id="5" name="Footer Placeholder 4"/>
          <p:cNvSpPr>
            <a:spLocks noGrp="1"/>
          </p:cNvSpPr>
          <p:nvPr>
            <p:ph type="ftr" sz="quarter" idx="3"/>
          </p:nvPr>
        </p:nvSpPr>
        <p:spPr>
          <a:xfrm>
            <a:off x="685331" y="4412457"/>
            <a:ext cx="5004665" cy="273844"/>
          </a:xfrm>
          <a:prstGeom prst="rect">
            <a:avLst/>
          </a:prstGeom>
        </p:spPr>
        <p:txBody>
          <a:bodyPr vert="horz" lIns="91440" tIns="45720" rIns="91440" bIns="45720" rtlCol="0" anchor="ctr"/>
          <a:lstStyle>
            <a:lvl1pPr algn="l">
              <a:defRPr sz="750">
                <a:solidFill>
                  <a:schemeClr val="tx1"/>
                </a:solidFill>
              </a:defRPr>
            </a:lvl1pPr>
          </a:lstStyle>
          <a:p>
            <a:endParaRPr lang="en-US"/>
          </a:p>
        </p:txBody>
      </p:sp>
      <p:sp>
        <p:nvSpPr>
          <p:cNvPr id="6" name="Slide Number Placeholder 5"/>
          <p:cNvSpPr>
            <a:spLocks noGrp="1"/>
          </p:cNvSpPr>
          <p:nvPr>
            <p:ph type="sldNum" sz="quarter" idx="4"/>
          </p:nvPr>
        </p:nvSpPr>
        <p:spPr>
          <a:xfrm>
            <a:off x="7885509" y="4412457"/>
            <a:ext cx="573161" cy="273844"/>
          </a:xfrm>
          <a:prstGeom prst="rect">
            <a:avLst/>
          </a:prstGeom>
        </p:spPr>
        <p:txBody>
          <a:bodyPr vert="horz" lIns="91440" tIns="45720" rIns="91440" bIns="45720" rtlCol="0" anchor="ctr"/>
          <a:lstStyle>
            <a:lvl1pPr algn="r">
              <a:defRPr sz="750">
                <a:solidFill>
                  <a:schemeClr val="tx1"/>
                </a:solidFill>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732620339"/>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Lst>
  <p:hf sldNum="0" hdr="0" ftr="0" dt="0"/>
  <p:txStyles>
    <p:titleStyle>
      <a:lvl1pPr algn="ctr" defTabSz="685800" rtl="0" eaLnBrk="1" latinLnBrk="0" hangingPunct="1">
        <a:lnSpc>
          <a:spcPct val="90000"/>
        </a:lnSpc>
        <a:spcBef>
          <a:spcPct val="0"/>
        </a:spcBef>
        <a:buNone/>
        <a:defRPr sz="2700" kern="1200" cap="all" baseline="0">
          <a:solidFill>
            <a:schemeClr val="tx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tx1"/>
        </a:buClr>
        <a:buFont typeface="Arial" panose="020B0604020202020204" pitchFamily="34" charset="0"/>
        <a:buChar char="•"/>
        <a:defRPr sz="1500" kern="1200" cap="all" baseline="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tx1"/>
        </a:buClr>
        <a:buFont typeface="Arial" panose="020B0604020202020204" pitchFamily="34" charset="0"/>
        <a:buChar char="•"/>
        <a:defRPr sz="1350" kern="1200" cap="all"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tx1"/>
        </a:buClr>
        <a:buFont typeface="Arial" panose="020B0604020202020204" pitchFamily="34" charset="0"/>
        <a:buChar char="•"/>
        <a:defRPr sz="1200" kern="1200" cap="all" baseline="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tx1"/>
        </a:buClr>
        <a:buFont typeface="Arial" panose="020B0604020202020204" pitchFamily="34" charset="0"/>
        <a:buChar char="•"/>
        <a:defRPr sz="1050" kern="1200" cap="all"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3" Type="http://schemas.openxmlformats.org/officeDocument/2006/relationships/diagramData" Target="../diagrams/data11.xml"/><Relationship Id="rId18" Type="http://schemas.openxmlformats.org/officeDocument/2006/relationships/image" Target="../media/image34.png"/><Relationship Id="rId26" Type="http://schemas.openxmlformats.org/officeDocument/2006/relationships/image" Target="../media/image42.png"/><Relationship Id="rId39" Type="http://schemas.openxmlformats.org/officeDocument/2006/relationships/image" Target="../media/image55.png"/><Relationship Id="rId21" Type="http://schemas.openxmlformats.org/officeDocument/2006/relationships/image" Target="../media/image37.png"/><Relationship Id="rId34" Type="http://schemas.openxmlformats.org/officeDocument/2006/relationships/image" Target="../media/image50.png"/><Relationship Id="rId42" Type="http://schemas.openxmlformats.org/officeDocument/2006/relationships/image" Target="../media/image58.png"/><Relationship Id="rId47" Type="http://schemas.openxmlformats.org/officeDocument/2006/relationships/image" Target="../media/image63.png"/><Relationship Id="rId7" Type="http://schemas.microsoft.com/office/2007/relationships/diagramDrawing" Target="../diagrams/drawing9.xml"/><Relationship Id="rId2" Type="http://schemas.openxmlformats.org/officeDocument/2006/relationships/notesSlide" Target="../notesSlides/notesSlide11.xml"/><Relationship Id="rId16" Type="http://schemas.openxmlformats.org/officeDocument/2006/relationships/diagramColors" Target="../diagrams/colors11.xml"/><Relationship Id="rId29" Type="http://schemas.openxmlformats.org/officeDocument/2006/relationships/image" Target="../media/image45.png"/><Relationship Id="rId11" Type="http://schemas.openxmlformats.org/officeDocument/2006/relationships/diagramColors" Target="../diagrams/colors10.xml"/><Relationship Id="rId24" Type="http://schemas.openxmlformats.org/officeDocument/2006/relationships/image" Target="../media/image40.png"/><Relationship Id="rId32" Type="http://schemas.openxmlformats.org/officeDocument/2006/relationships/image" Target="../media/image48.png"/><Relationship Id="rId37" Type="http://schemas.openxmlformats.org/officeDocument/2006/relationships/image" Target="../media/image53.png"/><Relationship Id="rId40" Type="http://schemas.openxmlformats.org/officeDocument/2006/relationships/image" Target="../media/image56.png"/><Relationship Id="rId45" Type="http://schemas.openxmlformats.org/officeDocument/2006/relationships/image" Target="../media/image61.png"/><Relationship Id="rId5" Type="http://schemas.openxmlformats.org/officeDocument/2006/relationships/diagramQuickStyle" Target="../diagrams/quickStyle9.xml"/><Relationship Id="rId15" Type="http://schemas.openxmlformats.org/officeDocument/2006/relationships/diagramQuickStyle" Target="../diagrams/quickStyle11.xml"/><Relationship Id="rId23" Type="http://schemas.openxmlformats.org/officeDocument/2006/relationships/image" Target="../media/image39.png"/><Relationship Id="rId28" Type="http://schemas.openxmlformats.org/officeDocument/2006/relationships/image" Target="../media/image44.png"/><Relationship Id="rId36" Type="http://schemas.openxmlformats.org/officeDocument/2006/relationships/image" Target="../media/image52.png"/><Relationship Id="rId49" Type="http://schemas.openxmlformats.org/officeDocument/2006/relationships/image" Target="../media/image65.jpg"/><Relationship Id="rId10" Type="http://schemas.openxmlformats.org/officeDocument/2006/relationships/diagramQuickStyle" Target="../diagrams/quickStyle10.xml"/><Relationship Id="rId19" Type="http://schemas.openxmlformats.org/officeDocument/2006/relationships/image" Target="../media/image35.png"/><Relationship Id="rId31" Type="http://schemas.openxmlformats.org/officeDocument/2006/relationships/image" Target="../media/image47.png"/><Relationship Id="rId44" Type="http://schemas.openxmlformats.org/officeDocument/2006/relationships/image" Target="../media/image60.png"/><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openxmlformats.org/officeDocument/2006/relationships/image" Target="../media/image38.png"/><Relationship Id="rId27" Type="http://schemas.openxmlformats.org/officeDocument/2006/relationships/image" Target="../media/image43.png"/><Relationship Id="rId30" Type="http://schemas.openxmlformats.org/officeDocument/2006/relationships/image" Target="../media/image46.png"/><Relationship Id="rId35" Type="http://schemas.openxmlformats.org/officeDocument/2006/relationships/image" Target="../media/image51.png"/><Relationship Id="rId43" Type="http://schemas.openxmlformats.org/officeDocument/2006/relationships/image" Target="../media/image59.png"/><Relationship Id="rId48" Type="http://schemas.openxmlformats.org/officeDocument/2006/relationships/image" Target="../media/image64.png"/><Relationship Id="rId8" Type="http://schemas.openxmlformats.org/officeDocument/2006/relationships/diagramData" Target="../diagrams/data10.xml"/><Relationship Id="rId3" Type="http://schemas.openxmlformats.org/officeDocument/2006/relationships/diagramData" Target="../diagrams/data9.xml"/><Relationship Id="rId12" Type="http://schemas.microsoft.com/office/2007/relationships/diagramDrawing" Target="../diagrams/drawing10.xml"/><Relationship Id="rId17" Type="http://schemas.microsoft.com/office/2007/relationships/diagramDrawing" Target="../diagrams/drawing11.xml"/><Relationship Id="rId25" Type="http://schemas.openxmlformats.org/officeDocument/2006/relationships/image" Target="../media/image41.png"/><Relationship Id="rId33" Type="http://schemas.openxmlformats.org/officeDocument/2006/relationships/image" Target="../media/image49.png"/><Relationship Id="rId38" Type="http://schemas.openxmlformats.org/officeDocument/2006/relationships/image" Target="../media/image54.png"/><Relationship Id="rId46" Type="http://schemas.openxmlformats.org/officeDocument/2006/relationships/image" Target="../media/image62.png"/><Relationship Id="rId20" Type="http://schemas.openxmlformats.org/officeDocument/2006/relationships/image" Target="../media/image36.png"/><Relationship Id="rId41"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diagramColors" Target="../diagrams/colors9.xml"/></Relationships>
</file>

<file path=ppt/slides/_rels/slide1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8.jpg"/><Relationship Id="rId4" Type="http://schemas.openxmlformats.org/officeDocument/2006/relationships/image" Target="../media/image67.jp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11.png"/><Relationship Id="rId18" Type="http://schemas.openxmlformats.org/officeDocument/2006/relationships/image" Target="../media/image16.svg"/><Relationship Id="rId3" Type="http://schemas.openxmlformats.org/officeDocument/2006/relationships/slideLayout" Target="../slideLayouts/slideLayout1.xml"/><Relationship Id="rId7" Type="http://schemas.openxmlformats.org/officeDocument/2006/relationships/diagramLayout" Target="../diagrams/layout1.xml"/><Relationship Id="rId12" Type="http://schemas.openxmlformats.org/officeDocument/2006/relationships/image" Target="../media/image10.svg"/><Relationship Id="rId17" Type="http://schemas.openxmlformats.org/officeDocument/2006/relationships/image" Target="../media/image15.png"/><Relationship Id="rId2" Type="http://schemas.openxmlformats.org/officeDocument/2006/relationships/video" Target="../media/media2.mp4"/><Relationship Id="rId16" Type="http://schemas.openxmlformats.org/officeDocument/2006/relationships/image" Target="../media/image14.svg"/><Relationship Id="rId1" Type="http://schemas.microsoft.com/office/2007/relationships/media" Target="../media/media2.mp4"/><Relationship Id="rId6" Type="http://schemas.openxmlformats.org/officeDocument/2006/relationships/diagramData" Target="../diagrams/data1.xml"/><Relationship Id="rId11" Type="http://schemas.openxmlformats.org/officeDocument/2006/relationships/image" Target="../media/image9.png"/><Relationship Id="rId5" Type="http://schemas.openxmlformats.org/officeDocument/2006/relationships/image" Target="../media/image8.png"/><Relationship Id="rId15" Type="http://schemas.openxmlformats.org/officeDocument/2006/relationships/image" Target="../media/image13.png"/><Relationship Id="rId10" Type="http://schemas.microsoft.com/office/2007/relationships/diagramDrawing" Target="../diagrams/drawing1.xml"/><Relationship Id="rId4" Type="http://schemas.openxmlformats.org/officeDocument/2006/relationships/notesSlide" Target="../notesSlides/notesSlide2.xml"/><Relationship Id="rId9" Type="http://schemas.openxmlformats.org/officeDocument/2006/relationships/diagramColors" Target="../diagrams/colors1.xml"/><Relationship Id="rId14"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9.jpg"/><Relationship Id="rId7" Type="http://schemas.openxmlformats.org/officeDocument/2006/relationships/diagramColors" Target="../diagrams/colors7.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3"/>
          <p:cNvSpPr txBox="1">
            <a:spLocks noGrp="1"/>
          </p:cNvSpPr>
          <p:nvPr>
            <p:ph type="subTitle" idx="1"/>
          </p:nvPr>
        </p:nvSpPr>
        <p:spPr>
          <a:xfrm>
            <a:off x="4130041" y="1159761"/>
            <a:ext cx="5013960" cy="691060"/>
          </a:xfrm>
          <a:prstGeom prst="rect">
            <a:avLst/>
          </a:prstGeom>
        </p:spPr>
        <p:txBody>
          <a:bodyPr spcFirstLastPara="1" lIns="0" tIns="45700" rIns="18275" bIns="45700" anchorCtr="0">
            <a:noAutofit/>
          </a:bodyPr>
          <a:lstStyle/>
          <a:p>
            <a:pPr marL="0" lvl="0" indent="0" rtl="0">
              <a:spcBef>
                <a:spcPts val="520"/>
              </a:spcBef>
              <a:spcAft>
                <a:spcPts val="0"/>
              </a:spcAft>
              <a:buNone/>
            </a:pPr>
            <a:r>
              <a:rPr lang="en-US" sz="3200" b="1" dirty="0"/>
              <a:t>Modernizing Maritime Propulsion</a:t>
            </a:r>
          </a:p>
        </p:txBody>
      </p:sp>
      <p:pic>
        <p:nvPicPr>
          <p:cNvPr id="27" name="Google Shape;27;p3"/>
          <p:cNvPicPr preferRelativeResize="0"/>
          <p:nvPr/>
        </p:nvPicPr>
        <p:blipFill rotWithShape="1">
          <a:blip r:embed="rId3"/>
          <a:srcRect t="12012" r="-1" b="-1"/>
          <a:stretch/>
        </p:blipFill>
        <p:spPr>
          <a:xfrm>
            <a:off x="-347871" y="-59659"/>
            <a:ext cx="5845677" cy="5143500"/>
          </a:xfrm>
          <a:prstGeom prst="rect">
            <a:avLst/>
          </a:prstGeom>
          <a:noFill/>
        </p:spPr>
      </p:pic>
      <p:sp>
        <p:nvSpPr>
          <p:cNvPr id="2" name="TextBox 1">
            <a:extLst>
              <a:ext uri="{FF2B5EF4-FFF2-40B4-BE49-F238E27FC236}">
                <a16:creationId xmlns:a16="http://schemas.microsoft.com/office/drawing/2014/main" id="{4244EEBB-3139-F52A-0A51-89C7A929A9B9}"/>
              </a:ext>
            </a:extLst>
          </p:cNvPr>
          <p:cNvSpPr txBox="1"/>
          <p:nvPr/>
        </p:nvSpPr>
        <p:spPr>
          <a:xfrm>
            <a:off x="5089071" y="2662233"/>
            <a:ext cx="3975940" cy="1260893"/>
          </a:xfrm>
          <a:prstGeom prst="rect">
            <a:avLst/>
          </a:prstGeom>
          <a:noFill/>
        </p:spPr>
        <p:txBody>
          <a:bodyPr wrap="square" rtlCol="0">
            <a:normAutofit/>
          </a:bodyPr>
          <a:lstStyle/>
          <a:p>
            <a:r>
              <a:rPr lang="en-US" sz="2000" b="1" dirty="0"/>
              <a:t>Accelerating Eco-Sustainable </a:t>
            </a:r>
          </a:p>
          <a:p>
            <a:r>
              <a:rPr lang="en-US" sz="2000" b="1" dirty="0"/>
              <a:t>Design and Manufacturing</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57F2A-CF54-5718-B15E-E939A22C8BBA}"/>
              </a:ext>
            </a:extLst>
          </p:cNvPr>
          <p:cNvSpPr>
            <a:spLocks noGrp="1"/>
          </p:cNvSpPr>
          <p:nvPr>
            <p:ph type="title"/>
          </p:nvPr>
        </p:nvSpPr>
        <p:spPr>
          <a:xfrm>
            <a:off x="5906501" y="445957"/>
            <a:ext cx="2514096" cy="1180397"/>
          </a:xfrm>
        </p:spPr>
        <p:txBody>
          <a:bodyPr vert="horz" lIns="91440" tIns="45720" rIns="91440" bIns="45720" rtlCol="0" anchor="ctr">
            <a:normAutofit fontScale="90000"/>
          </a:bodyPr>
          <a:lstStyle/>
          <a:p>
            <a:pPr defTabSz="914400"/>
            <a:r>
              <a:rPr lang="en-US" sz="3600" b="1" dirty="0"/>
              <a:t>Redefining Propulsion</a:t>
            </a:r>
          </a:p>
        </p:txBody>
      </p:sp>
      <p:pic>
        <p:nvPicPr>
          <p:cNvPr id="6" name="Content Placeholder 5">
            <a:extLst>
              <a:ext uri="{FF2B5EF4-FFF2-40B4-BE49-F238E27FC236}">
                <a16:creationId xmlns:a16="http://schemas.microsoft.com/office/drawing/2014/main" id="{4DE7B39E-886A-7BCC-B135-26AF909139DE}"/>
              </a:ext>
            </a:extLst>
          </p:cNvPr>
          <p:cNvPicPr>
            <a:picLocks noGrp="1" noChangeAspect="1"/>
          </p:cNvPicPr>
          <p:nvPr>
            <p:ph sz="quarter" idx="13"/>
          </p:nvPr>
        </p:nvPicPr>
        <p:blipFill>
          <a:blip r:embed="rId2"/>
          <a:stretch>
            <a:fillRect/>
          </a:stretch>
        </p:blipFill>
        <p:spPr>
          <a:xfrm>
            <a:off x="946493" y="463887"/>
            <a:ext cx="4254320" cy="4222413"/>
          </a:xfrm>
          <a:prstGeom prst="roundRect">
            <a:avLst>
              <a:gd name="adj" fmla="val 3516"/>
            </a:avLst>
          </a:prstGeom>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4" name="Text Placeholder 3">
            <a:extLst>
              <a:ext uri="{FF2B5EF4-FFF2-40B4-BE49-F238E27FC236}">
                <a16:creationId xmlns:a16="http://schemas.microsoft.com/office/drawing/2014/main" id="{8BC62CC0-C7EC-5F5A-2F6E-E0A42FDA88E5}"/>
              </a:ext>
            </a:extLst>
          </p:cNvPr>
          <p:cNvSpPr>
            <a:spLocks noGrp="1"/>
          </p:cNvSpPr>
          <p:nvPr>
            <p:ph type="body" sz="half" idx="2"/>
          </p:nvPr>
        </p:nvSpPr>
        <p:spPr>
          <a:xfrm>
            <a:off x="5468471" y="1647255"/>
            <a:ext cx="3505200" cy="3039046"/>
          </a:xfrm>
        </p:spPr>
        <p:txBody>
          <a:bodyPr vert="horz" lIns="91440" tIns="45720" rIns="91440" bIns="45720" rtlCol="0">
            <a:normAutofit fontScale="92500"/>
          </a:bodyPr>
          <a:lstStyle/>
          <a:p>
            <a:pPr algn="l"/>
            <a:r>
              <a:rPr lang="en-US" sz="1400" b="1" i="0" dirty="0">
                <a:effectLst/>
                <a:latin typeface="Söhne"/>
              </a:rPr>
              <a:t>Helical Impellers:</a:t>
            </a:r>
          </a:p>
          <a:p>
            <a:pPr marL="171450" indent="-171450" algn="l">
              <a:buFont typeface="Arial" panose="020B0604020202020204" pitchFamily="34" charset="0"/>
              <a:buChar char="•"/>
            </a:pPr>
            <a:r>
              <a:rPr lang="en-US" sz="1400" b="1" i="0" dirty="0">
                <a:effectLst/>
                <a:latin typeface="Söhne"/>
              </a:rPr>
              <a:t>Next-Level Efficiency and Performance</a:t>
            </a:r>
          </a:p>
          <a:p>
            <a:pPr marL="171450" indent="-171450" algn="l">
              <a:buFont typeface="Arial" panose="020B0604020202020204" pitchFamily="34" charset="0"/>
              <a:buChar char="•"/>
            </a:pPr>
            <a:r>
              <a:rPr lang="en-US" sz="1400" b="1" i="0" dirty="0">
                <a:effectLst/>
                <a:latin typeface="Söhne"/>
              </a:rPr>
              <a:t>Unprecedented Thrust Generation</a:t>
            </a:r>
          </a:p>
          <a:p>
            <a:pPr algn="l"/>
            <a:r>
              <a:rPr lang="en-US" sz="1400" b="1" i="0" dirty="0">
                <a:effectLst/>
                <a:latin typeface="Söhne"/>
              </a:rPr>
              <a:t>Patent Pending Flat Venturi Nozzles: </a:t>
            </a:r>
          </a:p>
          <a:p>
            <a:pPr marL="171450" indent="-171450" algn="l">
              <a:buFont typeface="Arial" panose="020B0604020202020204" pitchFamily="34" charset="0"/>
              <a:buChar char="•"/>
            </a:pPr>
            <a:r>
              <a:rPr lang="en-US" sz="1400" b="1" i="0" dirty="0">
                <a:effectLst/>
                <a:latin typeface="Söhne"/>
              </a:rPr>
              <a:t>Horizontal Thrust Distribution </a:t>
            </a:r>
          </a:p>
          <a:p>
            <a:pPr marL="171450" indent="-171450" algn="l">
              <a:buFont typeface="Arial" panose="020B0604020202020204" pitchFamily="34" charset="0"/>
              <a:buChar char="•"/>
            </a:pPr>
            <a:r>
              <a:rPr lang="en-US" sz="1400" b="1" i="0" dirty="0">
                <a:effectLst/>
                <a:latin typeface="Söhne"/>
              </a:rPr>
              <a:t>Unmatched Maneuverability &amp; Stability</a:t>
            </a:r>
          </a:p>
          <a:p>
            <a:pPr algn="l"/>
            <a:r>
              <a:rPr lang="en-US" sz="1400" b="1" i="0" dirty="0">
                <a:effectLst/>
                <a:latin typeface="Söhne"/>
              </a:rPr>
              <a:t>Thrust Vector Rudderless Steering</a:t>
            </a:r>
          </a:p>
          <a:p>
            <a:pPr marL="171450" indent="-171450" algn="l">
              <a:buFont typeface="Arial" panose="020B0604020202020204" pitchFamily="34" charset="0"/>
              <a:buChar char="•"/>
            </a:pPr>
            <a:r>
              <a:rPr lang="en-US" sz="1400" b="1" i="0" dirty="0">
                <a:effectLst/>
                <a:latin typeface="Söhne"/>
              </a:rPr>
              <a:t>Navigate Without Traditional Rudders</a:t>
            </a:r>
          </a:p>
          <a:p>
            <a:pPr marL="171450" indent="-171450" algn="l">
              <a:buFont typeface="Arial" panose="020B0604020202020204" pitchFamily="34" charset="0"/>
              <a:buChar char="•"/>
            </a:pPr>
            <a:r>
              <a:rPr lang="en-US" sz="1400" b="1" i="0" dirty="0">
                <a:effectLst/>
                <a:latin typeface="Söhne"/>
              </a:rPr>
              <a:t>the Freedom of Effortless Steering</a:t>
            </a:r>
          </a:p>
        </p:txBody>
      </p:sp>
    </p:spTree>
    <p:extLst>
      <p:ext uri="{BB962C8B-B14F-4D97-AF65-F5344CB8AC3E}">
        <p14:creationId xmlns:p14="http://schemas.microsoft.com/office/powerpoint/2010/main" val="394862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0"/>
          <p:cNvSpPr txBox="1">
            <a:spLocks noGrp="1"/>
          </p:cNvSpPr>
          <p:nvPr>
            <p:ph type="ctrTitle"/>
          </p:nvPr>
        </p:nvSpPr>
        <p:spPr>
          <a:xfrm>
            <a:off x="-1351626" y="3893913"/>
            <a:ext cx="7773338" cy="972026"/>
          </a:xfrm>
          <a:prstGeom prst="rect">
            <a:avLst/>
          </a:prstGeom>
        </p:spPr>
        <p:txBody>
          <a:bodyPr spcFirstLastPara="1" vert="horz" lIns="91440" tIns="45720" rIns="91440" bIns="45720" rtlCol="0" anchor="ctr" anchorCtr="0">
            <a:normAutofit/>
          </a:bodyPr>
          <a:lstStyle/>
          <a:p>
            <a:pPr marL="0" lvl="0" indent="0" defTabSz="914400">
              <a:spcAft>
                <a:spcPts val="0"/>
              </a:spcAft>
            </a:pPr>
            <a:r>
              <a:rPr lang="en-US" dirty="0"/>
              <a:t>Revenue Streams</a:t>
            </a:r>
          </a:p>
        </p:txBody>
      </p:sp>
      <p:graphicFrame>
        <p:nvGraphicFramePr>
          <p:cNvPr id="78" name="Google Shape;75;p10">
            <a:extLst>
              <a:ext uri="{FF2B5EF4-FFF2-40B4-BE49-F238E27FC236}">
                <a16:creationId xmlns:a16="http://schemas.microsoft.com/office/drawing/2014/main" id="{CDCD8F75-FDDE-DD79-4FFC-2323483217B7}"/>
              </a:ext>
            </a:extLst>
          </p:cNvPr>
          <p:cNvGraphicFramePr/>
          <p:nvPr>
            <p:extLst>
              <p:ext uri="{D42A27DB-BD31-4B8C-83A1-F6EECF244321}">
                <p14:modId xmlns:p14="http://schemas.microsoft.com/office/powerpoint/2010/main" val="4282383592"/>
              </p:ext>
            </p:extLst>
          </p:nvPr>
        </p:nvGraphicFramePr>
        <p:xfrm>
          <a:off x="474546" y="366771"/>
          <a:ext cx="8424127" cy="362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1"/>
          <p:cNvSpPr txBox="1">
            <a:spLocks noGrp="1"/>
          </p:cNvSpPr>
          <p:nvPr>
            <p:ph type="ctrTitle"/>
          </p:nvPr>
        </p:nvSpPr>
        <p:spPr>
          <a:xfrm>
            <a:off x="1219201" y="350323"/>
            <a:ext cx="7484791" cy="969771"/>
          </a:xfrm>
          <a:prstGeom prst="rect">
            <a:avLst/>
          </a:prstGeom>
        </p:spPr>
        <p:txBody>
          <a:bodyPr spcFirstLastPara="1" vert="horz" lIns="91440" tIns="45720" rIns="91440" bIns="45720" rtlCol="0" anchor="ctr" anchorCtr="0">
            <a:normAutofit/>
          </a:bodyPr>
          <a:lstStyle/>
          <a:p>
            <a:pPr marL="0" lvl="0" indent="0" algn="r" defTabSz="914400">
              <a:spcAft>
                <a:spcPts val="0"/>
              </a:spcAft>
            </a:pPr>
            <a:r>
              <a:rPr lang="en-US" sz="3100" dirty="0"/>
              <a:t>Future Growth - Market Potential</a:t>
            </a:r>
          </a:p>
        </p:txBody>
      </p:sp>
      <p:sp>
        <p:nvSpPr>
          <p:cNvPr id="2" name="TextBox 1">
            <a:extLst>
              <a:ext uri="{FF2B5EF4-FFF2-40B4-BE49-F238E27FC236}">
                <a16:creationId xmlns:a16="http://schemas.microsoft.com/office/drawing/2014/main" id="{BD10ADEA-DB9A-F255-328C-38FAE2056A33}"/>
              </a:ext>
            </a:extLst>
          </p:cNvPr>
          <p:cNvSpPr txBox="1"/>
          <p:nvPr/>
        </p:nvSpPr>
        <p:spPr>
          <a:xfrm>
            <a:off x="636494" y="2365126"/>
            <a:ext cx="3487813" cy="646331"/>
          </a:xfrm>
          <a:prstGeom prst="rect">
            <a:avLst/>
          </a:prstGeom>
          <a:noFill/>
        </p:spPr>
        <p:txBody>
          <a:bodyPr wrap="square" rtlCol="0">
            <a:spAutoFit/>
          </a:bodyPr>
          <a:lstStyle/>
          <a:p>
            <a:pPr algn="ctr"/>
            <a:r>
              <a:rPr lang="en-US" b="0" i="0" dirty="0">
                <a:effectLst/>
                <a:latin typeface="Söhne"/>
              </a:rPr>
              <a:t>Marine Vessel Market: </a:t>
            </a:r>
            <a:br>
              <a:rPr lang="en-US" b="0" i="0" dirty="0">
                <a:effectLst/>
                <a:latin typeface="Söhne"/>
              </a:rPr>
            </a:br>
            <a:r>
              <a:rPr lang="en-US" b="0" i="0" dirty="0">
                <a:effectLst/>
                <a:latin typeface="Söhne"/>
              </a:rPr>
              <a:t>A Massive $170 Billion Opportunity</a:t>
            </a:r>
          </a:p>
        </p:txBody>
      </p:sp>
      <p:sp>
        <p:nvSpPr>
          <p:cNvPr id="3" name="Rectangle 2" descr="Anchor">
            <a:extLst>
              <a:ext uri="{FF2B5EF4-FFF2-40B4-BE49-F238E27FC236}">
                <a16:creationId xmlns:a16="http://schemas.microsoft.com/office/drawing/2014/main" id="{AC9F62F5-65C9-E0CC-C389-825DB2901F6D}"/>
              </a:ext>
            </a:extLst>
          </p:cNvPr>
          <p:cNvSpPr/>
          <p:nvPr/>
        </p:nvSpPr>
        <p:spPr>
          <a:xfrm>
            <a:off x="1728398" y="1132336"/>
            <a:ext cx="1304006" cy="1304006"/>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txBody>
          <a:bodyPr/>
          <a:lstStyle/>
          <a:p>
            <a:endParaRPr lang="en-US" dirty="0"/>
          </a:p>
        </p:txBody>
      </p:sp>
      <p:sp>
        <p:nvSpPr>
          <p:cNvPr id="4" name="Rectangle 3" descr="Electric Car">
            <a:extLst>
              <a:ext uri="{FF2B5EF4-FFF2-40B4-BE49-F238E27FC236}">
                <a16:creationId xmlns:a16="http://schemas.microsoft.com/office/drawing/2014/main" id="{04BBFD82-5076-133A-C4D1-69FE9BC79A67}"/>
              </a:ext>
            </a:extLst>
          </p:cNvPr>
          <p:cNvSpPr/>
          <p:nvPr/>
        </p:nvSpPr>
        <p:spPr>
          <a:xfrm>
            <a:off x="5937056" y="1132336"/>
            <a:ext cx="1304006" cy="1304006"/>
          </a:xfrm>
          <a:prstGeom prst="rect">
            <a:avLst/>
          </a:prstGeom>
          <a:blipFill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p:spPr>
        <p:style>
          <a:lnRef idx="2">
            <a:schemeClr val="lt2">
              <a:hueOff val="0"/>
              <a:satOff val="0"/>
              <a:lumOff val="0"/>
              <a:alphaOff val="0"/>
            </a:schemeClr>
          </a:lnRef>
          <a:fillRef idx="1">
            <a:scrgbClr r="0" g="0" b="0"/>
          </a:fillRef>
          <a:effectRef idx="0">
            <a:schemeClr val="dk2">
              <a:hueOff val="0"/>
              <a:satOff val="0"/>
              <a:lumOff val="0"/>
              <a:alphaOff val="0"/>
            </a:schemeClr>
          </a:effectRef>
          <a:fontRef idx="minor">
            <a:schemeClr val="lt1"/>
          </a:fontRef>
        </p:style>
      </p:sp>
      <p:sp>
        <p:nvSpPr>
          <p:cNvPr id="6" name="TextBox 5">
            <a:extLst>
              <a:ext uri="{FF2B5EF4-FFF2-40B4-BE49-F238E27FC236}">
                <a16:creationId xmlns:a16="http://schemas.microsoft.com/office/drawing/2014/main" id="{B66DFCCB-F1D9-5750-6DD7-FAD6A8AE7B58}"/>
              </a:ext>
            </a:extLst>
          </p:cNvPr>
          <p:cNvSpPr txBox="1"/>
          <p:nvPr/>
        </p:nvSpPr>
        <p:spPr>
          <a:xfrm>
            <a:off x="421341" y="3011457"/>
            <a:ext cx="4356847" cy="1815882"/>
          </a:xfrm>
          <a:prstGeom prst="rect">
            <a:avLst/>
          </a:prstGeom>
          <a:noFill/>
        </p:spPr>
        <p:txBody>
          <a:bodyPr wrap="square" rtlCol="0">
            <a:spAutoFit/>
          </a:bodyPr>
          <a:lstStyle/>
          <a:p>
            <a:pPr marL="285750" indent="-285750">
              <a:buFont typeface="Arial" panose="020B0604020202020204" pitchFamily="34" charset="0"/>
              <a:buChar char="•"/>
            </a:pPr>
            <a:r>
              <a:rPr lang="en-US" sz="1600" dirty="0"/>
              <a:t>Projected to Sustain 5% Annual Growth</a:t>
            </a:r>
          </a:p>
          <a:p>
            <a:pPr marL="742950" lvl="1" indent="-285750">
              <a:buFont typeface="Arial" panose="020B0604020202020204" pitchFamily="34" charset="0"/>
              <a:buChar char="•"/>
            </a:pPr>
            <a:r>
              <a:rPr lang="en-US" sz="1600" dirty="0"/>
              <a:t>Excludes Marine Products &amp; Services Segment</a:t>
            </a:r>
          </a:p>
          <a:p>
            <a:pPr marL="285750" indent="-285750">
              <a:buFont typeface="Arial" panose="020B0604020202020204" pitchFamily="34" charset="0"/>
              <a:buChar char="•"/>
            </a:pPr>
            <a:r>
              <a:rPr lang="en-US" sz="1600" dirty="0"/>
              <a:t>Prime Opportunity to Pioneer Electric Market with Eco-Tech, IOT, and AI/ML</a:t>
            </a:r>
          </a:p>
          <a:p>
            <a:pPr marL="742950" lvl="1" indent="-285750">
              <a:buFont typeface="Arial" panose="020B0604020202020204" pitchFamily="34" charset="0"/>
              <a:buChar char="•"/>
            </a:pPr>
            <a:r>
              <a:rPr lang="en-US" sz="1600" dirty="0"/>
              <a:t>Carve out Space by Embracing Cutting-Edge Technologies Driving Transformation</a:t>
            </a:r>
          </a:p>
        </p:txBody>
      </p:sp>
      <p:sp>
        <p:nvSpPr>
          <p:cNvPr id="7" name="TextBox 6">
            <a:extLst>
              <a:ext uri="{FF2B5EF4-FFF2-40B4-BE49-F238E27FC236}">
                <a16:creationId xmlns:a16="http://schemas.microsoft.com/office/drawing/2014/main" id="{9659FC3F-7B2D-9A76-EEA9-1062ADABA308}"/>
              </a:ext>
            </a:extLst>
          </p:cNvPr>
          <p:cNvSpPr txBox="1"/>
          <p:nvPr/>
        </p:nvSpPr>
        <p:spPr>
          <a:xfrm>
            <a:off x="4845152" y="2365125"/>
            <a:ext cx="3487813" cy="646331"/>
          </a:xfrm>
          <a:prstGeom prst="rect">
            <a:avLst/>
          </a:prstGeom>
          <a:noFill/>
        </p:spPr>
        <p:txBody>
          <a:bodyPr wrap="square" rtlCol="0">
            <a:spAutoFit/>
          </a:bodyPr>
          <a:lstStyle/>
          <a:p>
            <a:pPr algn="ctr"/>
            <a:r>
              <a:rPr lang="en-US" b="0" i="0" dirty="0">
                <a:effectLst/>
                <a:latin typeface="Söhne"/>
              </a:rPr>
              <a:t>We Do for Boats </a:t>
            </a:r>
            <a:br>
              <a:rPr lang="en-US" b="0" i="0" dirty="0">
                <a:effectLst/>
                <a:latin typeface="Söhne"/>
              </a:rPr>
            </a:br>
            <a:r>
              <a:rPr lang="en-US" b="0" i="0" dirty="0">
                <a:effectLst/>
                <a:latin typeface="Söhne"/>
              </a:rPr>
              <a:t>What Tesla Did for Cars</a:t>
            </a:r>
          </a:p>
        </p:txBody>
      </p:sp>
      <p:sp>
        <p:nvSpPr>
          <p:cNvPr id="9" name="TextBox 8">
            <a:extLst>
              <a:ext uri="{FF2B5EF4-FFF2-40B4-BE49-F238E27FC236}">
                <a16:creationId xmlns:a16="http://schemas.microsoft.com/office/drawing/2014/main" id="{E71F9837-EB30-CDCB-0375-1B1B376CEA64}"/>
              </a:ext>
            </a:extLst>
          </p:cNvPr>
          <p:cNvSpPr txBox="1"/>
          <p:nvPr/>
        </p:nvSpPr>
        <p:spPr>
          <a:xfrm>
            <a:off x="4661647" y="3011456"/>
            <a:ext cx="4356847" cy="338554"/>
          </a:xfrm>
          <a:prstGeom prst="rect">
            <a:avLst/>
          </a:prstGeom>
          <a:noFill/>
        </p:spPr>
        <p:txBody>
          <a:bodyPr wrap="square" rtlCol="0">
            <a:spAutoFit/>
          </a:bodyPr>
          <a:lstStyle/>
          <a:p>
            <a:pPr marL="285750" indent="-285750">
              <a:buFont typeface="Arial" panose="020B0604020202020204" pitchFamily="34" charset="0"/>
              <a:buChar char="•"/>
            </a:pPr>
            <a:r>
              <a:rPr lang="en-US" sz="1600" dirty="0"/>
              <a:t>Only with a much larger Ecological Impact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90" name="Google Shape;90;p12"/>
          <p:cNvPicPr preferRelativeResize="0"/>
          <p:nvPr/>
        </p:nvPicPr>
        <p:blipFill rotWithShape="1">
          <a:blip r:embed="rId3"/>
          <a:srcRect r="14807" b="6"/>
          <a:stretch/>
        </p:blipFill>
        <p:spPr>
          <a:xfrm>
            <a:off x="5817336" y="1012494"/>
            <a:ext cx="2366524" cy="3011032"/>
          </a:xfrm>
          <a:prstGeom prst="rect">
            <a:avLst/>
          </a:prstGeom>
          <a:noFill/>
        </p:spPr>
      </p:pic>
      <p:sp>
        <p:nvSpPr>
          <p:cNvPr id="88" name="Google Shape;88;p12"/>
          <p:cNvSpPr txBox="1">
            <a:spLocks noGrp="1"/>
          </p:cNvSpPr>
          <p:nvPr>
            <p:ph type="ctrTitle"/>
          </p:nvPr>
        </p:nvSpPr>
        <p:spPr>
          <a:xfrm>
            <a:off x="685332" y="578186"/>
            <a:ext cx="4432704" cy="1197133"/>
          </a:xfrm>
          <a:prstGeom prst="rect">
            <a:avLst/>
          </a:prstGeom>
        </p:spPr>
        <p:txBody>
          <a:bodyPr spcFirstLastPara="1" vert="horz" lIns="91440" tIns="45720" rIns="91440" bIns="45720" rtlCol="0" anchor="ctr" anchorCtr="0">
            <a:normAutofit/>
          </a:bodyPr>
          <a:lstStyle/>
          <a:p>
            <a:pPr marL="0" lvl="0" indent="0" defTabSz="914400">
              <a:spcAft>
                <a:spcPts val="0"/>
              </a:spcAft>
            </a:pPr>
            <a:r>
              <a:rPr lang="en-US" sz="6000" dirty="0"/>
              <a:t>Founder</a:t>
            </a:r>
          </a:p>
        </p:txBody>
      </p:sp>
      <p:sp>
        <p:nvSpPr>
          <p:cNvPr id="91" name="Google Shape;91;p12"/>
          <p:cNvSpPr txBox="1"/>
          <p:nvPr/>
        </p:nvSpPr>
        <p:spPr>
          <a:xfrm>
            <a:off x="685331" y="1775319"/>
            <a:ext cx="4432705" cy="2568080"/>
          </a:xfrm>
          <a:prstGeom prst="rect">
            <a:avLst/>
          </a:prstGeom>
        </p:spPr>
        <p:txBody>
          <a:bodyPr spcFirstLastPara="1" vert="horz" lIns="91440" tIns="45720" rIns="91440" bIns="45720" rtlCol="0" anchorCtr="0">
            <a:normAutofit lnSpcReduction="10000"/>
          </a:bodyPr>
          <a:lstStyle/>
          <a:p>
            <a:pPr lvl="0" algn="ctr" defTabSz="914400">
              <a:lnSpc>
                <a:spcPct val="110000"/>
              </a:lnSpc>
              <a:spcBef>
                <a:spcPts val="600"/>
              </a:spcBef>
              <a:spcAft>
                <a:spcPts val="0"/>
              </a:spcAft>
              <a:buClr>
                <a:schemeClr val="tx1"/>
              </a:buClr>
            </a:pPr>
            <a:r>
              <a:rPr lang="en-US" sz="1600" b="1" cap="all" dirty="0">
                <a:sym typeface="Montserrat"/>
              </a:rPr>
              <a:t>Aaron Evans, CTO, Inventor &amp; Scientist</a:t>
            </a:r>
          </a:p>
          <a:p>
            <a:pPr lvl="0" indent="-228600" defTabSz="914400">
              <a:lnSpc>
                <a:spcPct val="110000"/>
              </a:lnSpc>
              <a:spcBef>
                <a:spcPts val="600"/>
              </a:spcBef>
              <a:spcAft>
                <a:spcPts val="0"/>
              </a:spcAft>
              <a:buClr>
                <a:schemeClr val="tx1"/>
              </a:buClr>
              <a:buFont typeface="Arial" panose="020B0604020202020204" pitchFamily="34" charset="0"/>
              <a:buChar char="•"/>
            </a:pPr>
            <a:endParaRPr lang="en-US" sz="1300" b="1" cap="all" dirty="0">
              <a:sym typeface="Montserrat"/>
            </a:endParaRPr>
          </a:p>
          <a:p>
            <a:pPr lvl="0" defTabSz="914400">
              <a:lnSpc>
                <a:spcPct val="110000"/>
              </a:lnSpc>
              <a:spcBef>
                <a:spcPts val="600"/>
              </a:spcBef>
              <a:spcAft>
                <a:spcPts val="0"/>
              </a:spcAft>
              <a:buClr>
                <a:schemeClr val="tx1"/>
              </a:buClr>
            </a:pPr>
            <a:r>
              <a:rPr lang="en-US" sz="1400" cap="all" dirty="0">
                <a:sym typeface="Constantia"/>
              </a:rPr>
              <a:t>The “Mad Wizard”, he built his career on seeing things from new perspectives to find the right solutions for unsolved problems. His latest creations are so cutting edge, it makes clients wonder how they managed to stumble around for so long. A lifelong interest in social good has made him devote his time, energy, and interests to impactful solutions.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C38FC018-61E3-5C1A-4FC0-381032CCCC39}"/>
              </a:ext>
            </a:extLst>
          </p:cNvPr>
          <p:cNvGraphicFramePr/>
          <p:nvPr>
            <p:extLst>
              <p:ext uri="{D42A27DB-BD31-4B8C-83A1-F6EECF244321}">
                <p14:modId xmlns:p14="http://schemas.microsoft.com/office/powerpoint/2010/main" val="3797591904"/>
              </p:ext>
            </p:extLst>
          </p:nvPr>
        </p:nvGraphicFramePr>
        <p:xfrm>
          <a:off x="366662" y="1048286"/>
          <a:ext cx="6574282" cy="1406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FEE542B7-E30D-E024-E7C5-05511453EFE9}"/>
              </a:ext>
            </a:extLst>
          </p:cNvPr>
          <p:cNvGraphicFramePr/>
          <p:nvPr>
            <p:extLst>
              <p:ext uri="{D42A27DB-BD31-4B8C-83A1-F6EECF244321}">
                <p14:modId xmlns:p14="http://schemas.microsoft.com/office/powerpoint/2010/main" val="997899687"/>
              </p:ext>
            </p:extLst>
          </p:nvPr>
        </p:nvGraphicFramePr>
        <p:xfrm>
          <a:off x="345022" y="3887018"/>
          <a:ext cx="4801500" cy="82424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3" name="Diagram 2">
            <a:extLst>
              <a:ext uri="{FF2B5EF4-FFF2-40B4-BE49-F238E27FC236}">
                <a16:creationId xmlns:a16="http://schemas.microsoft.com/office/drawing/2014/main" id="{3238BD8C-BB88-EF82-E57B-E30A64F8ADA4}"/>
              </a:ext>
            </a:extLst>
          </p:cNvPr>
          <p:cNvGraphicFramePr/>
          <p:nvPr>
            <p:extLst>
              <p:ext uri="{D42A27DB-BD31-4B8C-83A1-F6EECF244321}">
                <p14:modId xmlns:p14="http://schemas.microsoft.com/office/powerpoint/2010/main" val="3520825936"/>
              </p:ext>
            </p:extLst>
          </p:nvPr>
        </p:nvGraphicFramePr>
        <p:xfrm>
          <a:off x="366661" y="2502215"/>
          <a:ext cx="5813080" cy="133725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nvGrpSpPr>
          <p:cNvPr id="97" name="Google Shape;97;p13"/>
          <p:cNvGrpSpPr/>
          <p:nvPr/>
        </p:nvGrpSpPr>
        <p:grpSpPr>
          <a:xfrm>
            <a:off x="4758045" y="996097"/>
            <a:ext cx="4336574" cy="4011996"/>
            <a:chOff x="2991269" y="1153325"/>
            <a:chExt cx="3514811" cy="3252003"/>
          </a:xfrm>
        </p:grpSpPr>
        <p:sp>
          <p:nvSpPr>
            <p:cNvPr id="98" name="Google Shape;98;p13"/>
            <p:cNvSpPr/>
            <p:nvPr/>
          </p:nvSpPr>
          <p:spPr>
            <a:xfrm>
              <a:off x="3477586" y="2585458"/>
              <a:ext cx="2541910" cy="950456"/>
            </a:xfrm>
            <a:custGeom>
              <a:avLst/>
              <a:gdLst/>
              <a:ahLst/>
              <a:cxnLst/>
              <a:rect l="l" t="t" r="r" b="b"/>
              <a:pathLst>
                <a:path w="126826" h="43529" extrusionOk="0">
                  <a:moveTo>
                    <a:pt x="0" y="20002"/>
                  </a:moveTo>
                  <a:lnTo>
                    <a:pt x="63389" y="43529"/>
                  </a:lnTo>
                  <a:lnTo>
                    <a:pt x="126826" y="19907"/>
                  </a:lnTo>
                  <a:lnTo>
                    <a:pt x="63580" y="0"/>
                  </a:lnTo>
                  <a:close/>
                </a:path>
              </a:pathLst>
            </a:custGeom>
            <a:solidFill>
              <a:srgbClr val="D9D9D9"/>
            </a:solidFill>
            <a:ln>
              <a:noFill/>
            </a:ln>
          </p:spPr>
        </p:sp>
        <p:sp>
          <p:nvSpPr>
            <p:cNvPr id="99" name="Google Shape;99;p13"/>
            <p:cNvSpPr/>
            <p:nvPr/>
          </p:nvSpPr>
          <p:spPr>
            <a:xfrm>
              <a:off x="2991269"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085631"/>
            </a:solidFill>
            <a:ln>
              <a:noFill/>
            </a:ln>
          </p:spPr>
        </p:sp>
        <p:sp>
          <p:nvSpPr>
            <p:cNvPr id="100" name="Google Shape;100;p13"/>
            <p:cNvSpPr/>
            <p:nvPr/>
          </p:nvSpPr>
          <p:spPr>
            <a:xfrm flipH="1">
              <a:off x="4747852"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0E9453"/>
            </a:solidFill>
            <a:ln>
              <a:noFill/>
            </a:ln>
          </p:spPr>
        </p:sp>
        <p:sp>
          <p:nvSpPr>
            <p:cNvPr id="101" name="Google Shape;101;p13"/>
            <p:cNvSpPr/>
            <p:nvPr/>
          </p:nvSpPr>
          <p:spPr>
            <a:xfrm>
              <a:off x="3969199" y="2001324"/>
              <a:ext cx="1565850" cy="585863"/>
            </a:xfrm>
            <a:custGeom>
              <a:avLst/>
              <a:gdLst/>
              <a:ahLst/>
              <a:cxnLst/>
              <a:rect l="l" t="t" r="r" b="b"/>
              <a:pathLst>
                <a:path w="24053" h="8150" extrusionOk="0">
                  <a:moveTo>
                    <a:pt x="0" y="3827"/>
                  </a:moveTo>
                  <a:lnTo>
                    <a:pt x="11976" y="8150"/>
                  </a:lnTo>
                  <a:lnTo>
                    <a:pt x="24053" y="3827"/>
                  </a:lnTo>
                  <a:lnTo>
                    <a:pt x="12126" y="0"/>
                  </a:lnTo>
                  <a:close/>
                </a:path>
              </a:pathLst>
            </a:custGeom>
            <a:solidFill>
              <a:srgbClr val="D9D9D9"/>
            </a:solidFill>
            <a:ln>
              <a:noFill/>
            </a:ln>
          </p:spPr>
        </p:sp>
        <p:sp>
          <p:nvSpPr>
            <p:cNvPr id="102" name="Google Shape;102;p13"/>
            <p:cNvSpPr/>
            <p:nvPr/>
          </p:nvSpPr>
          <p:spPr>
            <a:xfrm>
              <a:off x="356325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085631"/>
            </a:solidFill>
            <a:ln>
              <a:noFill/>
            </a:ln>
          </p:spPr>
        </p:sp>
        <p:sp>
          <p:nvSpPr>
            <p:cNvPr id="103" name="Google Shape;103;p13"/>
            <p:cNvSpPr/>
            <p:nvPr/>
          </p:nvSpPr>
          <p:spPr>
            <a:xfrm flipH="1">
              <a:off x="474936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0B7743"/>
            </a:solidFill>
            <a:ln>
              <a:noFill/>
            </a:ln>
          </p:spPr>
        </p:sp>
        <p:sp>
          <p:nvSpPr>
            <p:cNvPr id="104" name="Google Shape;104;p13"/>
            <p:cNvSpPr/>
            <p:nvPr/>
          </p:nvSpPr>
          <p:spPr>
            <a:xfrm>
              <a:off x="4059061"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085631"/>
            </a:solidFill>
            <a:ln>
              <a:noFill/>
            </a:ln>
          </p:spPr>
        </p:sp>
        <p:sp>
          <p:nvSpPr>
            <p:cNvPr id="105" name="Google Shape;105;p13"/>
            <p:cNvSpPr/>
            <p:nvPr/>
          </p:nvSpPr>
          <p:spPr>
            <a:xfrm flipH="1">
              <a:off x="4749350"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0B7140"/>
            </a:solidFill>
            <a:ln>
              <a:noFill/>
            </a:ln>
          </p:spPr>
        </p:sp>
      </p:grpSp>
      <p:sp>
        <p:nvSpPr>
          <p:cNvPr id="106" name="Google Shape;106;p13"/>
          <p:cNvSpPr txBox="1">
            <a:spLocks noGrp="1"/>
          </p:cNvSpPr>
          <p:nvPr>
            <p:ph type="ctrTitle"/>
          </p:nvPr>
        </p:nvSpPr>
        <p:spPr>
          <a:xfrm>
            <a:off x="311700" y="260750"/>
            <a:ext cx="8520600" cy="694800"/>
          </a:xfrm>
          <a:prstGeom prst="rect">
            <a:avLst/>
          </a:prstGeom>
        </p:spPr>
        <p:txBody>
          <a:bodyPr spcFirstLastPara="1" wrap="square" lIns="0" tIns="0" rIns="18275" bIns="0" anchor="b" anchorCtr="0">
            <a:normAutofit/>
          </a:bodyPr>
          <a:lstStyle/>
          <a:p>
            <a:pPr marL="0" lvl="0" indent="0" algn="r" rtl="0">
              <a:spcBef>
                <a:spcPts val="0"/>
              </a:spcBef>
              <a:spcAft>
                <a:spcPts val="0"/>
              </a:spcAft>
              <a:buNone/>
            </a:pPr>
            <a:r>
              <a:rPr lang="en" sz="3600" dirty="0"/>
              <a:t>Founder Credentials</a:t>
            </a:r>
            <a:endParaRPr sz="3600" dirty="0"/>
          </a:p>
        </p:txBody>
      </p:sp>
      <p:pic>
        <p:nvPicPr>
          <p:cNvPr id="108" name="Google Shape;108;p13"/>
          <p:cNvPicPr preferRelativeResize="0"/>
          <p:nvPr/>
        </p:nvPicPr>
        <p:blipFill>
          <a:blip r:embed="rId18">
            <a:alphaModFix/>
          </a:blip>
          <a:stretch>
            <a:fillRect/>
          </a:stretch>
        </p:blipFill>
        <p:spPr>
          <a:xfrm rot="-1530004">
            <a:off x="7830343" y="3841176"/>
            <a:ext cx="946013" cy="630522"/>
          </a:xfrm>
          <a:prstGeom prst="rect">
            <a:avLst/>
          </a:prstGeom>
          <a:noFill/>
          <a:ln>
            <a:noFill/>
          </a:ln>
        </p:spPr>
      </p:pic>
      <p:pic>
        <p:nvPicPr>
          <p:cNvPr id="109" name="Google Shape;109;p13"/>
          <p:cNvPicPr preferRelativeResize="0"/>
          <p:nvPr/>
        </p:nvPicPr>
        <p:blipFill>
          <a:blip r:embed="rId19">
            <a:alphaModFix/>
          </a:blip>
          <a:stretch>
            <a:fillRect/>
          </a:stretch>
        </p:blipFill>
        <p:spPr>
          <a:xfrm rot="-1829951">
            <a:off x="8473779" y="3765988"/>
            <a:ext cx="409899" cy="427195"/>
          </a:xfrm>
          <a:prstGeom prst="rect">
            <a:avLst/>
          </a:prstGeom>
          <a:noFill/>
          <a:ln>
            <a:noFill/>
          </a:ln>
        </p:spPr>
      </p:pic>
      <p:pic>
        <p:nvPicPr>
          <p:cNvPr id="110" name="Google Shape;110;p13"/>
          <p:cNvPicPr preferRelativeResize="0"/>
          <p:nvPr/>
        </p:nvPicPr>
        <p:blipFill>
          <a:blip r:embed="rId20">
            <a:alphaModFix/>
          </a:blip>
          <a:stretch>
            <a:fillRect/>
          </a:stretch>
        </p:blipFill>
        <p:spPr>
          <a:xfrm rot="-1350022">
            <a:off x="7008384" y="4101056"/>
            <a:ext cx="820922" cy="260546"/>
          </a:xfrm>
          <a:prstGeom prst="rect">
            <a:avLst/>
          </a:prstGeom>
          <a:noFill/>
          <a:ln>
            <a:noFill/>
          </a:ln>
        </p:spPr>
      </p:pic>
      <p:pic>
        <p:nvPicPr>
          <p:cNvPr id="111" name="Google Shape;111;p13"/>
          <p:cNvPicPr preferRelativeResize="0"/>
          <p:nvPr/>
        </p:nvPicPr>
        <p:blipFill>
          <a:blip r:embed="rId21">
            <a:alphaModFix/>
          </a:blip>
          <a:stretch>
            <a:fillRect/>
          </a:stretch>
        </p:blipFill>
        <p:spPr>
          <a:xfrm rot="1349989">
            <a:off x="6074061" y="3727981"/>
            <a:ext cx="820921" cy="410461"/>
          </a:xfrm>
          <a:prstGeom prst="rect">
            <a:avLst/>
          </a:prstGeom>
          <a:noFill/>
          <a:ln>
            <a:noFill/>
          </a:ln>
        </p:spPr>
      </p:pic>
      <p:pic>
        <p:nvPicPr>
          <p:cNvPr id="112" name="Google Shape;112;p13"/>
          <p:cNvPicPr preferRelativeResize="0"/>
          <p:nvPr/>
        </p:nvPicPr>
        <p:blipFill>
          <a:blip r:embed="rId22">
            <a:alphaModFix/>
          </a:blip>
          <a:stretch>
            <a:fillRect/>
          </a:stretch>
        </p:blipFill>
        <p:spPr>
          <a:xfrm rot="1350014">
            <a:off x="5285655" y="3483651"/>
            <a:ext cx="770180" cy="293950"/>
          </a:xfrm>
          <a:prstGeom prst="rect">
            <a:avLst/>
          </a:prstGeom>
          <a:noFill/>
          <a:ln>
            <a:noFill/>
          </a:ln>
        </p:spPr>
      </p:pic>
      <p:pic>
        <p:nvPicPr>
          <p:cNvPr id="113" name="Google Shape;113;p13"/>
          <p:cNvPicPr preferRelativeResize="0"/>
          <p:nvPr/>
        </p:nvPicPr>
        <p:blipFill>
          <a:blip r:embed="rId23">
            <a:alphaModFix/>
          </a:blip>
          <a:stretch>
            <a:fillRect/>
          </a:stretch>
        </p:blipFill>
        <p:spPr>
          <a:xfrm rot="-1350001">
            <a:off x="6961624" y="4469086"/>
            <a:ext cx="525430" cy="346183"/>
          </a:xfrm>
          <a:prstGeom prst="rect">
            <a:avLst/>
          </a:prstGeom>
          <a:noFill/>
          <a:ln>
            <a:noFill/>
          </a:ln>
        </p:spPr>
      </p:pic>
      <p:pic>
        <p:nvPicPr>
          <p:cNvPr id="114" name="Google Shape;114;p13"/>
          <p:cNvPicPr preferRelativeResize="0"/>
          <p:nvPr/>
        </p:nvPicPr>
        <p:blipFill>
          <a:blip r:embed="rId24">
            <a:alphaModFix/>
          </a:blip>
          <a:stretch>
            <a:fillRect/>
          </a:stretch>
        </p:blipFill>
        <p:spPr>
          <a:xfrm rot="-1350012">
            <a:off x="6997987" y="3806361"/>
            <a:ext cx="770173" cy="314487"/>
          </a:xfrm>
          <a:prstGeom prst="rect">
            <a:avLst/>
          </a:prstGeom>
          <a:noFill/>
          <a:ln>
            <a:noFill/>
          </a:ln>
        </p:spPr>
      </p:pic>
      <p:pic>
        <p:nvPicPr>
          <p:cNvPr id="115" name="Google Shape;115;p13"/>
          <p:cNvPicPr preferRelativeResize="0"/>
          <p:nvPr/>
        </p:nvPicPr>
        <p:blipFill>
          <a:blip r:embed="rId25">
            <a:alphaModFix/>
          </a:blip>
          <a:stretch>
            <a:fillRect/>
          </a:stretch>
        </p:blipFill>
        <p:spPr>
          <a:xfrm rot="1349995">
            <a:off x="5134017" y="3783402"/>
            <a:ext cx="841501" cy="108475"/>
          </a:xfrm>
          <a:prstGeom prst="rect">
            <a:avLst/>
          </a:prstGeom>
          <a:noFill/>
          <a:ln>
            <a:noFill/>
          </a:ln>
        </p:spPr>
      </p:pic>
      <p:pic>
        <p:nvPicPr>
          <p:cNvPr id="116" name="Google Shape;116;p13"/>
          <p:cNvPicPr preferRelativeResize="0"/>
          <p:nvPr/>
        </p:nvPicPr>
        <p:blipFill>
          <a:blip r:embed="rId26">
            <a:alphaModFix/>
          </a:blip>
          <a:stretch>
            <a:fillRect/>
          </a:stretch>
        </p:blipFill>
        <p:spPr>
          <a:xfrm rot="1350005">
            <a:off x="4702272" y="3772155"/>
            <a:ext cx="906033" cy="509632"/>
          </a:xfrm>
          <a:prstGeom prst="rect">
            <a:avLst/>
          </a:prstGeom>
          <a:noFill/>
          <a:ln>
            <a:noFill/>
          </a:ln>
        </p:spPr>
      </p:pic>
      <p:pic>
        <p:nvPicPr>
          <p:cNvPr id="117" name="Google Shape;117;p13"/>
          <p:cNvPicPr preferRelativeResize="0"/>
          <p:nvPr/>
        </p:nvPicPr>
        <p:blipFill>
          <a:blip r:embed="rId27">
            <a:alphaModFix/>
          </a:blip>
          <a:stretch>
            <a:fillRect/>
          </a:stretch>
        </p:blipFill>
        <p:spPr>
          <a:xfrm rot="1350000">
            <a:off x="5744672" y="4085073"/>
            <a:ext cx="478500" cy="478500"/>
          </a:xfrm>
          <a:prstGeom prst="rect">
            <a:avLst/>
          </a:prstGeom>
          <a:noFill/>
          <a:ln>
            <a:noFill/>
          </a:ln>
        </p:spPr>
      </p:pic>
      <p:pic>
        <p:nvPicPr>
          <p:cNvPr id="118" name="Google Shape;118;p13"/>
          <p:cNvPicPr preferRelativeResize="0"/>
          <p:nvPr/>
        </p:nvPicPr>
        <p:blipFill>
          <a:blip r:embed="rId28">
            <a:alphaModFix/>
          </a:blip>
          <a:stretch>
            <a:fillRect/>
          </a:stretch>
        </p:blipFill>
        <p:spPr>
          <a:xfrm rot="1349977">
            <a:off x="5398963" y="4005593"/>
            <a:ext cx="377924" cy="346175"/>
          </a:xfrm>
          <a:prstGeom prst="rect">
            <a:avLst/>
          </a:prstGeom>
          <a:noFill/>
          <a:ln>
            <a:noFill/>
          </a:ln>
        </p:spPr>
      </p:pic>
      <p:pic>
        <p:nvPicPr>
          <p:cNvPr id="119" name="Google Shape;119;p13"/>
          <p:cNvPicPr preferRelativeResize="0"/>
          <p:nvPr/>
        </p:nvPicPr>
        <p:blipFill>
          <a:blip r:embed="rId29">
            <a:alphaModFix/>
          </a:blip>
          <a:stretch>
            <a:fillRect/>
          </a:stretch>
        </p:blipFill>
        <p:spPr>
          <a:xfrm rot="-1470025">
            <a:off x="7762968" y="3966057"/>
            <a:ext cx="422973" cy="199157"/>
          </a:xfrm>
          <a:prstGeom prst="rect">
            <a:avLst/>
          </a:prstGeom>
          <a:noFill/>
          <a:ln>
            <a:noFill/>
          </a:ln>
        </p:spPr>
      </p:pic>
      <p:pic>
        <p:nvPicPr>
          <p:cNvPr id="120" name="Google Shape;120;p13"/>
          <p:cNvPicPr preferRelativeResize="0"/>
          <p:nvPr/>
        </p:nvPicPr>
        <p:blipFill>
          <a:blip r:embed="rId30">
            <a:alphaModFix/>
          </a:blip>
          <a:stretch>
            <a:fillRect/>
          </a:stretch>
        </p:blipFill>
        <p:spPr>
          <a:xfrm rot="-1410009">
            <a:off x="7447063" y="4309454"/>
            <a:ext cx="697490" cy="234884"/>
          </a:xfrm>
          <a:prstGeom prst="rect">
            <a:avLst/>
          </a:prstGeom>
          <a:noFill/>
          <a:ln>
            <a:noFill/>
          </a:ln>
        </p:spPr>
      </p:pic>
      <p:pic>
        <p:nvPicPr>
          <p:cNvPr id="121" name="Google Shape;121;p13"/>
          <p:cNvPicPr preferRelativeResize="0"/>
          <p:nvPr/>
        </p:nvPicPr>
        <p:blipFill>
          <a:blip r:embed="rId31">
            <a:alphaModFix/>
          </a:blip>
          <a:stretch>
            <a:fillRect/>
          </a:stretch>
        </p:blipFill>
        <p:spPr>
          <a:xfrm rot="1350001">
            <a:off x="6126609" y="3820868"/>
            <a:ext cx="820926" cy="820950"/>
          </a:xfrm>
          <a:prstGeom prst="rect">
            <a:avLst/>
          </a:prstGeom>
          <a:noFill/>
          <a:ln>
            <a:noFill/>
          </a:ln>
        </p:spPr>
      </p:pic>
      <p:pic>
        <p:nvPicPr>
          <p:cNvPr id="122" name="Google Shape;122;p13"/>
          <p:cNvPicPr preferRelativeResize="0"/>
          <p:nvPr/>
        </p:nvPicPr>
        <p:blipFill>
          <a:blip r:embed="rId32">
            <a:alphaModFix/>
          </a:blip>
          <a:stretch>
            <a:fillRect/>
          </a:stretch>
        </p:blipFill>
        <p:spPr>
          <a:xfrm rot="1349991">
            <a:off x="6164245" y="4310613"/>
            <a:ext cx="314500" cy="314500"/>
          </a:xfrm>
          <a:prstGeom prst="rect">
            <a:avLst/>
          </a:prstGeom>
          <a:noFill/>
          <a:ln>
            <a:noFill/>
          </a:ln>
        </p:spPr>
      </p:pic>
      <p:pic>
        <p:nvPicPr>
          <p:cNvPr id="123" name="Google Shape;123;p13"/>
          <p:cNvPicPr preferRelativeResize="0"/>
          <p:nvPr/>
        </p:nvPicPr>
        <p:blipFill>
          <a:blip r:embed="rId33">
            <a:alphaModFix/>
          </a:blip>
          <a:stretch>
            <a:fillRect/>
          </a:stretch>
        </p:blipFill>
        <p:spPr>
          <a:xfrm rot="-1350014">
            <a:off x="7819374" y="3125418"/>
            <a:ext cx="820926" cy="1095263"/>
          </a:xfrm>
          <a:prstGeom prst="rect">
            <a:avLst/>
          </a:prstGeom>
          <a:noFill/>
          <a:ln>
            <a:noFill/>
          </a:ln>
        </p:spPr>
      </p:pic>
      <p:pic>
        <p:nvPicPr>
          <p:cNvPr id="124" name="Google Shape;124;p13"/>
          <p:cNvPicPr preferRelativeResize="0"/>
          <p:nvPr/>
        </p:nvPicPr>
        <p:blipFill>
          <a:blip r:embed="rId34">
            <a:alphaModFix/>
          </a:blip>
          <a:stretch>
            <a:fillRect/>
          </a:stretch>
        </p:blipFill>
        <p:spPr>
          <a:xfrm rot="1349997">
            <a:off x="6538648" y="4589837"/>
            <a:ext cx="246365" cy="234875"/>
          </a:xfrm>
          <a:prstGeom prst="rect">
            <a:avLst/>
          </a:prstGeom>
          <a:noFill/>
          <a:ln>
            <a:noFill/>
          </a:ln>
        </p:spPr>
      </p:pic>
      <p:pic>
        <p:nvPicPr>
          <p:cNvPr id="125" name="Google Shape;125;p13"/>
          <p:cNvPicPr preferRelativeResize="0"/>
          <p:nvPr/>
        </p:nvPicPr>
        <p:blipFill>
          <a:blip r:embed="rId35">
            <a:alphaModFix/>
          </a:blip>
          <a:stretch>
            <a:fillRect/>
          </a:stretch>
        </p:blipFill>
        <p:spPr>
          <a:xfrm rot="1350002">
            <a:off x="6175827" y="3128253"/>
            <a:ext cx="697497" cy="392342"/>
          </a:xfrm>
          <a:prstGeom prst="rect">
            <a:avLst/>
          </a:prstGeom>
          <a:noFill/>
          <a:ln>
            <a:noFill/>
          </a:ln>
        </p:spPr>
      </p:pic>
      <p:pic>
        <p:nvPicPr>
          <p:cNvPr id="126" name="Google Shape;126;p13"/>
          <p:cNvPicPr preferRelativeResize="0"/>
          <p:nvPr/>
        </p:nvPicPr>
        <p:blipFill>
          <a:blip r:embed="rId18">
            <a:alphaModFix/>
          </a:blip>
          <a:stretch>
            <a:fillRect/>
          </a:stretch>
        </p:blipFill>
        <p:spPr>
          <a:xfrm rot="1349984">
            <a:off x="6051569" y="2570523"/>
            <a:ext cx="946014" cy="630522"/>
          </a:xfrm>
          <a:prstGeom prst="rect">
            <a:avLst/>
          </a:prstGeom>
          <a:noFill/>
          <a:ln>
            <a:noFill/>
          </a:ln>
        </p:spPr>
      </p:pic>
      <p:pic>
        <p:nvPicPr>
          <p:cNvPr id="127" name="Google Shape;127;p13"/>
          <p:cNvPicPr preferRelativeResize="0"/>
          <p:nvPr/>
        </p:nvPicPr>
        <p:blipFill>
          <a:blip r:embed="rId36">
            <a:alphaModFix/>
          </a:blip>
          <a:stretch>
            <a:fillRect/>
          </a:stretch>
        </p:blipFill>
        <p:spPr>
          <a:xfrm rot="-1350000">
            <a:off x="7009643" y="2695627"/>
            <a:ext cx="603793" cy="346175"/>
          </a:xfrm>
          <a:prstGeom prst="rect">
            <a:avLst/>
          </a:prstGeom>
          <a:noFill/>
          <a:ln>
            <a:noFill/>
          </a:ln>
        </p:spPr>
      </p:pic>
      <p:pic>
        <p:nvPicPr>
          <p:cNvPr id="128" name="Google Shape;128;p13"/>
          <p:cNvPicPr preferRelativeResize="0"/>
          <p:nvPr/>
        </p:nvPicPr>
        <p:blipFill>
          <a:blip r:embed="rId37">
            <a:alphaModFix/>
          </a:blip>
          <a:stretch>
            <a:fillRect/>
          </a:stretch>
        </p:blipFill>
        <p:spPr>
          <a:xfrm rot="-1410001">
            <a:off x="7124079" y="3074886"/>
            <a:ext cx="697500" cy="135009"/>
          </a:xfrm>
          <a:prstGeom prst="rect">
            <a:avLst/>
          </a:prstGeom>
          <a:noFill/>
          <a:ln>
            <a:noFill/>
          </a:ln>
        </p:spPr>
      </p:pic>
      <p:pic>
        <p:nvPicPr>
          <p:cNvPr id="129" name="Google Shape;129;p13"/>
          <p:cNvPicPr preferRelativeResize="0"/>
          <p:nvPr/>
        </p:nvPicPr>
        <p:blipFill>
          <a:blip r:embed="rId38">
            <a:alphaModFix/>
          </a:blip>
          <a:stretch>
            <a:fillRect/>
          </a:stretch>
        </p:blipFill>
        <p:spPr>
          <a:xfrm rot="-1290025">
            <a:off x="7034154" y="3189812"/>
            <a:ext cx="1262343" cy="126975"/>
          </a:xfrm>
          <a:prstGeom prst="rect">
            <a:avLst/>
          </a:prstGeom>
          <a:noFill/>
          <a:ln>
            <a:noFill/>
          </a:ln>
        </p:spPr>
      </p:pic>
      <p:pic>
        <p:nvPicPr>
          <p:cNvPr id="130" name="Google Shape;130;p13"/>
          <p:cNvPicPr preferRelativeResize="0"/>
          <p:nvPr/>
        </p:nvPicPr>
        <p:blipFill>
          <a:blip r:embed="rId39">
            <a:alphaModFix/>
          </a:blip>
          <a:stretch>
            <a:fillRect/>
          </a:stretch>
        </p:blipFill>
        <p:spPr>
          <a:xfrm rot="1349992">
            <a:off x="5866929" y="2472006"/>
            <a:ext cx="548698" cy="308643"/>
          </a:xfrm>
          <a:prstGeom prst="rect">
            <a:avLst/>
          </a:prstGeom>
          <a:noFill/>
          <a:ln>
            <a:noFill/>
          </a:ln>
        </p:spPr>
      </p:pic>
      <p:pic>
        <p:nvPicPr>
          <p:cNvPr id="131" name="Google Shape;131;p13"/>
          <p:cNvPicPr preferRelativeResize="0"/>
          <p:nvPr/>
        </p:nvPicPr>
        <p:blipFill>
          <a:blip r:embed="rId40">
            <a:alphaModFix/>
          </a:blip>
          <a:stretch>
            <a:fillRect/>
          </a:stretch>
        </p:blipFill>
        <p:spPr>
          <a:xfrm rot="1350016">
            <a:off x="5655918" y="2837461"/>
            <a:ext cx="770178" cy="298049"/>
          </a:xfrm>
          <a:prstGeom prst="rect">
            <a:avLst/>
          </a:prstGeom>
          <a:noFill/>
          <a:ln>
            <a:noFill/>
          </a:ln>
        </p:spPr>
      </p:pic>
      <p:pic>
        <p:nvPicPr>
          <p:cNvPr id="132" name="Google Shape;132;p13"/>
          <p:cNvPicPr preferRelativeResize="0"/>
          <p:nvPr/>
        </p:nvPicPr>
        <p:blipFill>
          <a:blip r:embed="rId41">
            <a:alphaModFix/>
          </a:blip>
          <a:stretch>
            <a:fillRect/>
          </a:stretch>
        </p:blipFill>
        <p:spPr>
          <a:xfrm rot="-1469993">
            <a:off x="6985499" y="1948904"/>
            <a:ext cx="548701" cy="194106"/>
          </a:xfrm>
          <a:prstGeom prst="rect">
            <a:avLst/>
          </a:prstGeom>
          <a:noFill/>
          <a:ln>
            <a:noFill/>
          </a:ln>
        </p:spPr>
      </p:pic>
      <p:pic>
        <p:nvPicPr>
          <p:cNvPr id="133" name="Google Shape;133;p13"/>
          <p:cNvPicPr preferRelativeResize="0"/>
          <p:nvPr/>
        </p:nvPicPr>
        <p:blipFill>
          <a:blip r:embed="rId42">
            <a:alphaModFix/>
          </a:blip>
          <a:stretch>
            <a:fillRect/>
          </a:stretch>
        </p:blipFill>
        <p:spPr>
          <a:xfrm rot="1350002">
            <a:off x="6553239" y="1426606"/>
            <a:ext cx="377923" cy="212582"/>
          </a:xfrm>
          <a:prstGeom prst="rect">
            <a:avLst/>
          </a:prstGeom>
          <a:noFill/>
          <a:ln>
            <a:noFill/>
          </a:ln>
        </p:spPr>
      </p:pic>
      <p:pic>
        <p:nvPicPr>
          <p:cNvPr id="134" name="Google Shape;134;p13"/>
          <p:cNvPicPr preferRelativeResize="0"/>
          <p:nvPr/>
        </p:nvPicPr>
        <p:blipFill>
          <a:blip r:embed="rId43">
            <a:alphaModFix/>
          </a:blip>
          <a:stretch>
            <a:fillRect/>
          </a:stretch>
        </p:blipFill>
        <p:spPr>
          <a:xfrm rot="-1350058">
            <a:off x="6979465" y="2156036"/>
            <a:ext cx="685670" cy="108475"/>
          </a:xfrm>
          <a:prstGeom prst="rect">
            <a:avLst/>
          </a:prstGeom>
          <a:noFill/>
          <a:ln>
            <a:noFill/>
          </a:ln>
        </p:spPr>
      </p:pic>
      <p:pic>
        <p:nvPicPr>
          <p:cNvPr id="135" name="Google Shape;135;p13"/>
          <p:cNvPicPr preferRelativeResize="0"/>
          <p:nvPr/>
        </p:nvPicPr>
        <p:blipFill>
          <a:blip r:embed="rId44">
            <a:alphaModFix/>
          </a:blip>
          <a:stretch>
            <a:fillRect/>
          </a:stretch>
        </p:blipFill>
        <p:spPr>
          <a:xfrm rot="1350004">
            <a:off x="6274364" y="2010723"/>
            <a:ext cx="525424" cy="243594"/>
          </a:xfrm>
          <a:prstGeom prst="rect">
            <a:avLst/>
          </a:prstGeom>
          <a:noFill/>
          <a:ln>
            <a:noFill/>
          </a:ln>
        </p:spPr>
      </p:pic>
      <p:pic>
        <p:nvPicPr>
          <p:cNvPr id="136" name="Google Shape;136;p13"/>
          <p:cNvPicPr preferRelativeResize="0"/>
          <p:nvPr/>
        </p:nvPicPr>
        <p:blipFill>
          <a:blip r:embed="rId45">
            <a:alphaModFix/>
          </a:blip>
          <a:stretch>
            <a:fillRect/>
          </a:stretch>
        </p:blipFill>
        <p:spPr>
          <a:xfrm rot="1349997">
            <a:off x="6522138" y="1541200"/>
            <a:ext cx="377925" cy="377925"/>
          </a:xfrm>
          <a:prstGeom prst="rect">
            <a:avLst/>
          </a:prstGeom>
          <a:noFill/>
          <a:ln>
            <a:noFill/>
          </a:ln>
        </p:spPr>
      </p:pic>
      <p:pic>
        <p:nvPicPr>
          <p:cNvPr id="137" name="Google Shape;137;p13"/>
          <p:cNvPicPr preferRelativeResize="0"/>
          <p:nvPr/>
        </p:nvPicPr>
        <p:blipFill>
          <a:blip r:embed="rId46">
            <a:alphaModFix/>
          </a:blip>
          <a:stretch>
            <a:fillRect/>
          </a:stretch>
        </p:blipFill>
        <p:spPr>
          <a:xfrm rot="-1349988">
            <a:off x="6991666" y="1568299"/>
            <a:ext cx="364170" cy="332527"/>
          </a:xfrm>
          <a:prstGeom prst="rect">
            <a:avLst/>
          </a:prstGeom>
          <a:noFill/>
          <a:ln>
            <a:noFill/>
          </a:ln>
        </p:spPr>
      </p:pic>
      <p:pic>
        <p:nvPicPr>
          <p:cNvPr id="138" name="Google Shape;138;p13"/>
          <p:cNvPicPr preferRelativeResize="0"/>
          <p:nvPr/>
        </p:nvPicPr>
        <p:blipFill>
          <a:blip r:embed="rId47">
            <a:alphaModFix/>
          </a:blip>
          <a:stretch>
            <a:fillRect/>
          </a:stretch>
        </p:blipFill>
        <p:spPr>
          <a:xfrm rot="-1350012">
            <a:off x="6950757" y="1348829"/>
            <a:ext cx="246374" cy="200072"/>
          </a:xfrm>
          <a:prstGeom prst="rect">
            <a:avLst/>
          </a:prstGeom>
          <a:noFill/>
          <a:ln>
            <a:noFill/>
          </a:ln>
        </p:spPr>
      </p:pic>
      <p:pic>
        <p:nvPicPr>
          <p:cNvPr id="139" name="Google Shape;139;p13"/>
          <p:cNvPicPr preferRelativeResize="0"/>
          <p:nvPr/>
        </p:nvPicPr>
        <p:blipFill>
          <a:blip r:embed="rId48">
            <a:alphaModFix/>
          </a:blip>
          <a:stretch>
            <a:fillRect/>
          </a:stretch>
        </p:blipFill>
        <p:spPr>
          <a:xfrm rot="1349979">
            <a:off x="6373187" y="1839155"/>
            <a:ext cx="548703" cy="148421"/>
          </a:xfrm>
          <a:prstGeom prst="rect">
            <a:avLst/>
          </a:prstGeom>
          <a:noFill/>
          <a:ln>
            <a:noFill/>
          </a:ln>
        </p:spPr>
      </p:pic>
      <p:pic>
        <p:nvPicPr>
          <p:cNvPr id="140" name="Google Shape;140;p13"/>
          <p:cNvPicPr preferRelativeResize="0"/>
          <p:nvPr/>
        </p:nvPicPr>
        <p:blipFill>
          <a:blip r:embed="rId49">
            <a:alphaModFix/>
          </a:blip>
          <a:stretch>
            <a:fillRect/>
          </a:stretch>
        </p:blipFill>
        <p:spPr>
          <a:xfrm rot="1349999">
            <a:off x="6648005" y="3069620"/>
            <a:ext cx="212600" cy="212600"/>
          </a:xfrm>
          <a:prstGeom prst="rect">
            <a:avLst/>
          </a:prstGeom>
          <a:noFill/>
          <a:ln>
            <a:noFill/>
          </a:ln>
        </p:spPr>
      </p:pic>
      <p:pic>
        <p:nvPicPr>
          <p:cNvPr id="141" name="Google Shape;141;p13"/>
          <p:cNvPicPr preferRelativeResize="0"/>
          <p:nvPr/>
        </p:nvPicPr>
        <p:blipFill>
          <a:blip r:embed="rId26">
            <a:alphaModFix/>
          </a:blip>
          <a:stretch>
            <a:fillRect/>
          </a:stretch>
        </p:blipFill>
        <p:spPr>
          <a:xfrm rot="-1350007">
            <a:off x="7381911" y="2429704"/>
            <a:ext cx="827782" cy="46561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4"/>
          <p:cNvSpPr txBox="1">
            <a:spLocks noGrp="1"/>
          </p:cNvSpPr>
          <p:nvPr>
            <p:ph type="ctrTitle"/>
          </p:nvPr>
        </p:nvSpPr>
        <p:spPr>
          <a:xfrm>
            <a:off x="311700" y="260750"/>
            <a:ext cx="8520600" cy="694800"/>
          </a:xfrm>
          <a:prstGeom prst="rect">
            <a:avLst/>
          </a:prstGeom>
        </p:spPr>
        <p:txBody>
          <a:bodyPr spcFirstLastPara="1" wrap="square" lIns="0" tIns="0" rIns="18275" bIns="0" anchor="b" anchorCtr="0">
            <a:normAutofit/>
          </a:bodyPr>
          <a:lstStyle/>
          <a:p>
            <a:pPr marL="0" lvl="0" indent="0" algn="r" rtl="0">
              <a:spcBef>
                <a:spcPts val="0"/>
              </a:spcBef>
              <a:spcAft>
                <a:spcPts val="0"/>
              </a:spcAft>
              <a:buNone/>
            </a:pPr>
            <a:r>
              <a:rPr lang="en" sz="3600"/>
              <a:t>Attachments &amp; Advisors</a:t>
            </a:r>
            <a:endParaRPr sz="3600"/>
          </a:p>
        </p:txBody>
      </p:sp>
      <p:pic>
        <p:nvPicPr>
          <p:cNvPr id="150" name="Google Shape;150;p14"/>
          <p:cNvPicPr preferRelativeResize="0"/>
          <p:nvPr/>
        </p:nvPicPr>
        <p:blipFill rotWithShape="1">
          <a:blip r:embed="rId3">
            <a:alphaModFix/>
          </a:blip>
          <a:srcRect t="9644" b="22100"/>
          <a:stretch/>
        </p:blipFill>
        <p:spPr>
          <a:xfrm>
            <a:off x="825585" y="1091200"/>
            <a:ext cx="1741500" cy="1780800"/>
          </a:xfrm>
          <a:prstGeom prst="ellipse">
            <a:avLst/>
          </a:prstGeom>
          <a:noFill/>
          <a:ln>
            <a:noFill/>
          </a:ln>
        </p:spPr>
      </p:pic>
      <p:sp>
        <p:nvSpPr>
          <p:cNvPr id="151" name="Google Shape;151;p14"/>
          <p:cNvSpPr txBox="1"/>
          <p:nvPr/>
        </p:nvSpPr>
        <p:spPr>
          <a:xfrm>
            <a:off x="311700" y="3006800"/>
            <a:ext cx="2769300" cy="1653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 sz="1100" b="1" dirty="0">
                <a:solidFill>
                  <a:schemeClr val="tx1">
                    <a:lumMod val="85000"/>
                    <a:lumOff val="15000"/>
                  </a:schemeClr>
                </a:solidFill>
                <a:latin typeface="Montserrat"/>
                <a:ea typeface="Montserrat"/>
                <a:cs typeface="Montserrat"/>
                <a:sym typeface="Montserrat"/>
              </a:rPr>
              <a:t>Gabriel Grünbaum, </a:t>
            </a:r>
            <a:endParaRPr sz="1100" b="1" dirty="0">
              <a:solidFill>
                <a:schemeClr val="tx1">
                  <a:lumMod val="85000"/>
                  <a:lumOff val="15000"/>
                </a:schemeClr>
              </a:solidFill>
              <a:latin typeface="Montserrat"/>
              <a:ea typeface="Montserrat"/>
              <a:cs typeface="Montserrat"/>
              <a:sym typeface="Montserrat"/>
            </a:endParaRPr>
          </a:p>
          <a:p>
            <a:pPr marL="0" lvl="0" indent="0" algn="l" rtl="0">
              <a:lnSpc>
                <a:spcPct val="100000"/>
              </a:lnSpc>
              <a:spcBef>
                <a:spcPts val="0"/>
              </a:spcBef>
              <a:spcAft>
                <a:spcPts val="0"/>
              </a:spcAft>
              <a:buNone/>
            </a:pPr>
            <a:r>
              <a:rPr lang="en" sz="1100" b="1" dirty="0">
                <a:solidFill>
                  <a:schemeClr val="tx1">
                    <a:lumMod val="85000"/>
                    <a:lumOff val="15000"/>
                  </a:schemeClr>
                </a:solidFill>
                <a:latin typeface="Montserrat"/>
                <a:ea typeface="Montserrat"/>
                <a:cs typeface="Montserrat"/>
                <a:sym typeface="Montserrat"/>
              </a:rPr>
              <a:t>Biz Dev &amp; Management </a:t>
            </a:r>
            <a:endParaRPr sz="1100" b="1" dirty="0">
              <a:solidFill>
                <a:schemeClr val="tx1">
                  <a:lumMod val="85000"/>
                  <a:lumOff val="15000"/>
                </a:schemeClr>
              </a:solidFill>
              <a:latin typeface="Montserrat"/>
              <a:ea typeface="Montserrat"/>
              <a:cs typeface="Montserrat"/>
              <a:sym typeface="Montserrat"/>
            </a:endParaRPr>
          </a:p>
          <a:p>
            <a:pPr marL="0" lvl="0" indent="0" algn="l" rtl="0">
              <a:lnSpc>
                <a:spcPct val="115000"/>
              </a:lnSpc>
              <a:spcBef>
                <a:spcPts val="600"/>
              </a:spcBef>
              <a:spcAft>
                <a:spcPts val="0"/>
              </a:spcAft>
              <a:buNone/>
            </a:pPr>
            <a:r>
              <a:rPr lang="en" sz="1100" b="1" dirty="0">
                <a:solidFill>
                  <a:schemeClr val="tx1">
                    <a:lumMod val="85000"/>
                    <a:lumOff val="15000"/>
                  </a:schemeClr>
                </a:solidFill>
                <a:latin typeface="Montserrat Light"/>
                <a:ea typeface="Montserrat Light"/>
                <a:cs typeface="Montserrat Light"/>
                <a:sym typeface="Montserrat Light"/>
              </a:rPr>
              <a:t>With over 25 years in the media &amp; entertainment technology space, he grew tired of seeing premium initiatives fail due to substandard vision — so he decided to make real change. Now he takes lessons learned and relationships established to make real and substantial impact for good.</a:t>
            </a:r>
            <a:endParaRPr sz="1100" b="1" dirty="0">
              <a:solidFill>
                <a:schemeClr val="tx1">
                  <a:lumMod val="85000"/>
                  <a:lumOff val="15000"/>
                </a:schemeClr>
              </a:solidFill>
              <a:latin typeface="Montserrat Light"/>
              <a:ea typeface="Montserrat Light"/>
              <a:cs typeface="Montserrat Light"/>
              <a:sym typeface="Montserrat Light"/>
            </a:endParaRPr>
          </a:p>
        </p:txBody>
      </p:sp>
      <p:pic>
        <p:nvPicPr>
          <p:cNvPr id="152" name="Google Shape;152;p14"/>
          <p:cNvPicPr preferRelativeResize="0"/>
          <p:nvPr/>
        </p:nvPicPr>
        <p:blipFill rotWithShape="1">
          <a:blip r:embed="rId4">
            <a:alphaModFix/>
          </a:blip>
          <a:srcRect l="17586" r="17592"/>
          <a:stretch/>
        </p:blipFill>
        <p:spPr>
          <a:xfrm>
            <a:off x="3701229" y="1091200"/>
            <a:ext cx="1741500" cy="1780800"/>
          </a:xfrm>
          <a:prstGeom prst="ellipse">
            <a:avLst/>
          </a:prstGeom>
          <a:noFill/>
          <a:ln>
            <a:noFill/>
          </a:ln>
        </p:spPr>
      </p:pic>
      <p:sp>
        <p:nvSpPr>
          <p:cNvPr id="153" name="Google Shape;153;p14"/>
          <p:cNvSpPr txBox="1"/>
          <p:nvPr/>
        </p:nvSpPr>
        <p:spPr>
          <a:xfrm>
            <a:off x="3409345" y="3006800"/>
            <a:ext cx="2325300" cy="14778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600"/>
              </a:spcBef>
              <a:spcAft>
                <a:spcPts val="0"/>
              </a:spcAft>
              <a:buNone/>
            </a:pPr>
            <a:r>
              <a:rPr lang="en" sz="1100" b="1" dirty="0">
                <a:solidFill>
                  <a:schemeClr val="tx1">
                    <a:lumMod val="85000"/>
                    <a:lumOff val="15000"/>
                  </a:schemeClr>
                </a:solidFill>
                <a:latin typeface="Montserrat"/>
                <a:ea typeface="Montserrat"/>
                <a:cs typeface="Montserrat"/>
                <a:sym typeface="Montserrat"/>
              </a:rPr>
              <a:t>TBD, Naval Architect</a:t>
            </a:r>
            <a:endParaRPr sz="1100" b="1" dirty="0">
              <a:solidFill>
                <a:schemeClr val="tx1">
                  <a:lumMod val="85000"/>
                  <a:lumOff val="15000"/>
                </a:schemeClr>
              </a:solidFill>
              <a:latin typeface="Montserrat"/>
              <a:ea typeface="Montserrat"/>
              <a:cs typeface="Montserrat"/>
              <a:sym typeface="Montserrat"/>
            </a:endParaRPr>
          </a:p>
          <a:p>
            <a:pPr marL="0" lvl="0" indent="0" algn="l" rtl="0">
              <a:lnSpc>
                <a:spcPct val="115000"/>
              </a:lnSpc>
              <a:spcBef>
                <a:spcPts val="600"/>
              </a:spcBef>
              <a:spcAft>
                <a:spcPts val="0"/>
              </a:spcAft>
              <a:buNone/>
            </a:pPr>
            <a:r>
              <a:rPr lang="en" sz="1100" dirty="0">
                <a:solidFill>
                  <a:schemeClr val="tx1">
                    <a:lumMod val="85000"/>
                    <a:lumOff val="15000"/>
                  </a:schemeClr>
                </a:solidFill>
                <a:latin typeface="Montserrat Light"/>
                <a:ea typeface="Montserrat Light"/>
                <a:cs typeface="Montserrat Light"/>
                <a:sym typeface="Montserrat Light"/>
              </a:rPr>
              <a:t>Naval Architecture Advisor </a:t>
            </a:r>
            <a:r>
              <a:rPr lang="en-US" sz="1100" dirty="0">
                <a:solidFill>
                  <a:schemeClr val="tx1">
                    <a:lumMod val="85000"/>
                    <a:lumOff val="15000"/>
                  </a:schemeClr>
                </a:solidFill>
                <a:latin typeface="Montserrat Light"/>
                <a:ea typeface="Montserrat Light"/>
                <a:cs typeface="Montserrat Light"/>
                <a:sym typeface="Montserrat Light"/>
              </a:rPr>
              <a:t>Still being confirmed</a:t>
            </a:r>
            <a:endParaRPr sz="1100" dirty="0">
              <a:solidFill>
                <a:schemeClr val="tx1">
                  <a:lumMod val="85000"/>
                  <a:lumOff val="15000"/>
                </a:schemeClr>
              </a:solidFill>
              <a:latin typeface="Montserrat Light"/>
              <a:ea typeface="Montserrat Light"/>
              <a:cs typeface="Montserrat Light"/>
              <a:sym typeface="Montserrat Light"/>
            </a:endParaRPr>
          </a:p>
          <a:p>
            <a:pPr marL="0" lvl="0" indent="0" algn="l" rtl="0">
              <a:lnSpc>
                <a:spcPct val="115000"/>
              </a:lnSpc>
              <a:spcBef>
                <a:spcPts val="600"/>
              </a:spcBef>
              <a:spcAft>
                <a:spcPts val="0"/>
              </a:spcAft>
              <a:buNone/>
            </a:pPr>
            <a:endParaRPr sz="1100" dirty="0">
              <a:solidFill>
                <a:schemeClr val="tx1">
                  <a:lumMod val="85000"/>
                  <a:lumOff val="15000"/>
                </a:schemeClr>
              </a:solidFill>
              <a:latin typeface="Montserrat Light"/>
              <a:ea typeface="Montserrat Light"/>
              <a:cs typeface="Montserrat Light"/>
              <a:sym typeface="Montserrat Light"/>
            </a:endParaRPr>
          </a:p>
        </p:txBody>
      </p:sp>
      <p:pic>
        <p:nvPicPr>
          <p:cNvPr id="154" name="Google Shape;154;p14"/>
          <p:cNvPicPr preferRelativeResize="0"/>
          <p:nvPr/>
        </p:nvPicPr>
        <p:blipFill rotWithShape="1">
          <a:blip r:embed="rId5">
            <a:alphaModFix/>
          </a:blip>
          <a:srcRect l="1409" r="1409"/>
          <a:stretch/>
        </p:blipFill>
        <p:spPr>
          <a:xfrm>
            <a:off x="6563954" y="1091188"/>
            <a:ext cx="1741500" cy="1780800"/>
          </a:xfrm>
          <a:prstGeom prst="ellipse">
            <a:avLst/>
          </a:prstGeom>
          <a:noFill/>
          <a:ln>
            <a:noFill/>
          </a:ln>
        </p:spPr>
      </p:pic>
      <p:sp>
        <p:nvSpPr>
          <p:cNvPr id="155" name="Google Shape;155;p14"/>
          <p:cNvSpPr txBox="1"/>
          <p:nvPr/>
        </p:nvSpPr>
        <p:spPr>
          <a:xfrm>
            <a:off x="6272070" y="3006788"/>
            <a:ext cx="2325300" cy="14778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600"/>
              </a:spcBef>
              <a:spcAft>
                <a:spcPts val="0"/>
              </a:spcAft>
              <a:buNone/>
            </a:pPr>
            <a:r>
              <a:rPr lang="en" sz="1100" b="1" dirty="0">
                <a:solidFill>
                  <a:schemeClr val="tx1">
                    <a:lumMod val="85000"/>
                    <a:lumOff val="15000"/>
                  </a:schemeClr>
                </a:solidFill>
                <a:latin typeface="Montserrat"/>
                <a:ea typeface="Montserrat"/>
                <a:cs typeface="Montserrat"/>
                <a:sym typeface="Montserrat"/>
              </a:rPr>
              <a:t>TBD, Important Advisor</a:t>
            </a:r>
            <a:endParaRPr sz="1100" b="1" dirty="0">
              <a:solidFill>
                <a:schemeClr val="tx1">
                  <a:lumMod val="85000"/>
                  <a:lumOff val="15000"/>
                </a:schemeClr>
              </a:solidFill>
              <a:latin typeface="Montserrat"/>
              <a:ea typeface="Montserrat"/>
              <a:cs typeface="Montserrat"/>
              <a:sym typeface="Montserrat"/>
            </a:endParaRPr>
          </a:p>
          <a:p>
            <a:pPr marL="0" lvl="0" indent="0" algn="l" rtl="0">
              <a:lnSpc>
                <a:spcPct val="115000"/>
              </a:lnSpc>
              <a:spcBef>
                <a:spcPts val="600"/>
              </a:spcBef>
              <a:spcAft>
                <a:spcPts val="0"/>
              </a:spcAft>
              <a:buNone/>
            </a:pPr>
            <a:r>
              <a:rPr lang="en" sz="1100" dirty="0">
                <a:solidFill>
                  <a:schemeClr val="tx1">
                    <a:lumMod val="85000"/>
                    <a:lumOff val="15000"/>
                  </a:schemeClr>
                </a:solidFill>
                <a:latin typeface="Montserrat Light"/>
                <a:ea typeface="Montserrat Light"/>
                <a:cs typeface="Montserrat Light"/>
                <a:sym typeface="Montserrat Light"/>
              </a:rPr>
              <a:t>Stuff about Advisor and Picture</a:t>
            </a:r>
            <a:endParaRPr sz="1100" dirty="0">
              <a:solidFill>
                <a:schemeClr val="tx1">
                  <a:lumMod val="85000"/>
                  <a:lumOff val="15000"/>
                </a:schemeClr>
              </a:solidFill>
              <a:latin typeface="Montserrat Light"/>
              <a:ea typeface="Montserrat Light"/>
              <a:cs typeface="Montserrat Light"/>
              <a:sym typeface="Montserrat Light"/>
            </a:endParaRPr>
          </a:p>
          <a:p>
            <a:pPr marL="0" lvl="0" indent="0" algn="l" rtl="0">
              <a:lnSpc>
                <a:spcPct val="115000"/>
              </a:lnSpc>
              <a:spcBef>
                <a:spcPts val="600"/>
              </a:spcBef>
              <a:spcAft>
                <a:spcPts val="0"/>
              </a:spcAft>
              <a:buNone/>
            </a:pPr>
            <a:endParaRPr sz="1100" dirty="0">
              <a:solidFill>
                <a:schemeClr val="tx1">
                  <a:lumMod val="85000"/>
                  <a:lumOff val="15000"/>
                </a:schemeClr>
              </a:solidFill>
              <a:latin typeface="Montserrat Light"/>
              <a:ea typeface="Montserrat Light"/>
              <a:cs typeface="Montserrat Light"/>
              <a:sym typeface="Montserrat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5"/>
          <p:cNvSpPr txBox="1">
            <a:spLocks noGrp="1"/>
          </p:cNvSpPr>
          <p:nvPr>
            <p:ph type="ctrTitle"/>
          </p:nvPr>
        </p:nvSpPr>
        <p:spPr>
          <a:xfrm>
            <a:off x="550126" y="151157"/>
            <a:ext cx="7858427" cy="694800"/>
          </a:xfrm>
          <a:prstGeom prst="rect">
            <a:avLst/>
          </a:prstGeom>
        </p:spPr>
        <p:txBody>
          <a:bodyPr spcFirstLastPara="1" wrap="square" lIns="0" tIns="0" rIns="18275" bIns="0" anchor="b" anchorCtr="0">
            <a:normAutofit/>
          </a:bodyPr>
          <a:lstStyle/>
          <a:p>
            <a:pPr marL="0" lvl="0" indent="0" algn="r" rtl="0">
              <a:spcBef>
                <a:spcPts val="0"/>
              </a:spcBef>
              <a:spcAft>
                <a:spcPts val="0"/>
              </a:spcAft>
              <a:buNone/>
            </a:pPr>
            <a:r>
              <a:rPr lang="en" sz="3600" dirty="0"/>
              <a:t>What We Need</a:t>
            </a:r>
            <a:endParaRPr sz="3600" dirty="0"/>
          </a:p>
        </p:txBody>
      </p:sp>
      <p:graphicFrame>
        <p:nvGraphicFramePr>
          <p:cNvPr id="163" name="Google Shape;161;p15">
            <a:extLst>
              <a:ext uri="{FF2B5EF4-FFF2-40B4-BE49-F238E27FC236}">
                <a16:creationId xmlns:a16="http://schemas.microsoft.com/office/drawing/2014/main" id="{20EC99BD-39D0-7E9E-E4F8-605D0B3996C4}"/>
              </a:ext>
            </a:extLst>
          </p:cNvPr>
          <p:cNvGraphicFramePr/>
          <p:nvPr>
            <p:extLst>
              <p:ext uri="{D42A27DB-BD31-4B8C-83A1-F6EECF244321}">
                <p14:modId xmlns:p14="http://schemas.microsoft.com/office/powerpoint/2010/main" val="4107561268"/>
              </p:ext>
            </p:extLst>
          </p:nvPr>
        </p:nvGraphicFramePr>
        <p:xfrm>
          <a:off x="311700" y="878275"/>
          <a:ext cx="8520600" cy="4070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6"/>
          <p:cNvSpPr txBox="1">
            <a:spLocks noGrp="1"/>
          </p:cNvSpPr>
          <p:nvPr>
            <p:ph type="ctrTitle"/>
          </p:nvPr>
        </p:nvSpPr>
        <p:spPr>
          <a:xfrm>
            <a:off x="308976" y="242824"/>
            <a:ext cx="8211624" cy="694800"/>
          </a:xfrm>
          <a:prstGeom prst="rect">
            <a:avLst/>
          </a:prstGeom>
        </p:spPr>
        <p:txBody>
          <a:bodyPr spcFirstLastPara="1" wrap="square" lIns="0" tIns="0" rIns="18275" bIns="0" anchor="b" anchorCtr="0">
            <a:normAutofit/>
          </a:bodyPr>
          <a:lstStyle/>
          <a:p>
            <a:pPr marL="0" lvl="0" indent="0" algn="r" rtl="0">
              <a:spcBef>
                <a:spcPts val="0"/>
              </a:spcBef>
              <a:spcAft>
                <a:spcPts val="0"/>
              </a:spcAft>
              <a:buNone/>
            </a:pPr>
            <a:r>
              <a:rPr lang="en" sz="3600" dirty="0"/>
              <a:t>What That Gets Us</a:t>
            </a:r>
            <a:endParaRPr sz="3600" dirty="0"/>
          </a:p>
        </p:txBody>
      </p:sp>
      <p:sp>
        <p:nvSpPr>
          <p:cNvPr id="170" name="Google Shape;170;p16"/>
          <p:cNvSpPr txBox="1">
            <a:spLocks noGrp="1"/>
          </p:cNvSpPr>
          <p:nvPr>
            <p:ph type="ctrTitle" idx="4294967295"/>
          </p:nvPr>
        </p:nvSpPr>
        <p:spPr>
          <a:xfrm>
            <a:off x="0" y="3879850"/>
            <a:ext cx="8521700" cy="695325"/>
          </a:xfrm>
          <a:prstGeom prst="rect">
            <a:avLst/>
          </a:prstGeom>
        </p:spPr>
        <p:txBody>
          <a:bodyPr spcFirstLastPara="1" wrap="square" lIns="0" tIns="0" rIns="18275" bIns="0" anchor="b" anchorCtr="0">
            <a:normAutofit/>
          </a:bodyPr>
          <a:lstStyle/>
          <a:p>
            <a:pPr marL="0" lvl="0" indent="0" rtl="0">
              <a:spcBef>
                <a:spcPts val="0"/>
              </a:spcBef>
              <a:spcAft>
                <a:spcPts val="0"/>
              </a:spcAft>
              <a:buNone/>
            </a:pPr>
            <a:r>
              <a:rPr lang="en" sz="3600" dirty="0"/>
              <a:t>Seeking Seed Funding Via MFN SAFE</a:t>
            </a:r>
            <a:endParaRPr sz="3600" dirty="0"/>
          </a:p>
        </p:txBody>
      </p:sp>
      <p:grpSp>
        <p:nvGrpSpPr>
          <p:cNvPr id="5" name="Group 4">
            <a:extLst>
              <a:ext uri="{FF2B5EF4-FFF2-40B4-BE49-F238E27FC236}">
                <a16:creationId xmlns:a16="http://schemas.microsoft.com/office/drawing/2014/main" id="{E9077637-E728-64FF-B3C6-0A0263AD5DB6}"/>
              </a:ext>
            </a:extLst>
          </p:cNvPr>
          <p:cNvGrpSpPr/>
          <p:nvPr/>
        </p:nvGrpSpPr>
        <p:grpSpPr>
          <a:xfrm>
            <a:off x="311123" y="1264262"/>
            <a:ext cx="8519553" cy="980850"/>
            <a:chOff x="311123" y="1264262"/>
            <a:chExt cx="8519553" cy="980850"/>
          </a:xfrm>
          <a:solidFill>
            <a:schemeClr val="accent2"/>
          </a:solidFill>
          <a:scene3d>
            <a:camera prst="obliqueBottomLeft"/>
            <a:lightRig rig="threePt" dir="t"/>
          </a:scene3d>
        </p:grpSpPr>
        <p:sp>
          <p:nvSpPr>
            <p:cNvPr id="3" name="Freeform: Shape 2">
              <a:extLst>
                <a:ext uri="{FF2B5EF4-FFF2-40B4-BE49-F238E27FC236}">
                  <a16:creationId xmlns:a16="http://schemas.microsoft.com/office/drawing/2014/main" id="{005B6E51-843E-2090-91A0-A60F744E3DD4}"/>
                </a:ext>
              </a:extLst>
            </p:cNvPr>
            <p:cNvSpPr/>
            <p:nvPr/>
          </p:nvSpPr>
          <p:spPr>
            <a:xfrm>
              <a:off x="311123" y="1264262"/>
              <a:ext cx="5737045" cy="980850"/>
            </a:xfrm>
            <a:custGeom>
              <a:avLst/>
              <a:gdLst>
                <a:gd name="connsiteX0" fmla="*/ 0 w 5737045"/>
                <a:gd name="connsiteY0" fmla="*/ 0 h 980850"/>
                <a:gd name="connsiteX1" fmla="*/ 5246620 w 5737045"/>
                <a:gd name="connsiteY1" fmla="*/ 0 h 980850"/>
                <a:gd name="connsiteX2" fmla="*/ 5737045 w 5737045"/>
                <a:gd name="connsiteY2" fmla="*/ 490425 h 980850"/>
                <a:gd name="connsiteX3" fmla="*/ 5246620 w 5737045"/>
                <a:gd name="connsiteY3" fmla="*/ 980850 h 980850"/>
                <a:gd name="connsiteX4" fmla="*/ 0 w 5737045"/>
                <a:gd name="connsiteY4" fmla="*/ 980850 h 980850"/>
                <a:gd name="connsiteX5" fmla="*/ 0 w 5737045"/>
                <a:gd name="connsiteY5" fmla="*/ 0 h 9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7045" h="980850">
                  <a:moveTo>
                    <a:pt x="0" y="0"/>
                  </a:moveTo>
                  <a:lnTo>
                    <a:pt x="5246620" y="0"/>
                  </a:lnTo>
                  <a:lnTo>
                    <a:pt x="5737045" y="490425"/>
                  </a:lnTo>
                  <a:lnTo>
                    <a:pt x="5246620" y="980850"/>
                  </a:lnTo>
                  <a:lnTo>
                    <a:pt x="0" y="980850"/>
                  </a:lnTo>
                  <a:lnTo>
                    <a:pt x="0" y="0"/>
                  </a:lnTo>
                  <a:close/>
                </a:path>
              </a:pathLst>
            </a:custGeom>
            <a:grpFill/>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22682" tIns="61341" rIns="275883" bIns="61341"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tx1">
                      <a:lumMod val="85000"/>
                      <a:lumOff val="15000"/>
                    </a:schemeClr>
                  </a:solidFill>
                </a:rPr>
                <a:t>First Light Manufacturing Setup &amp; </a:t>
              </a:r>
            </a:p>
            <a:p>
              <a:pPr marL="0" lvl="0" indent="0" algn="ctr" defTabSz="1022350">
                <a:lnSpc>
                  <a:spcPct val="90000"/>
                </a:lnSpc>
                <a:spcBef>
                  <a:spcPct val="0"/>
                </a:spcBef>
                <a:spcAft>
                  <a:spcPct val="35000"/>
                </a:spcAft>
                <a:buNone/>
              </a:pPr>
              <a:r>
                <a:rPr lang="en-US" sz="2300" kern="1200" dirty="0">
                  <a:solidFill>
                    <a:schemeClr val="tx1">
                      <a:lumMod val="85000"/>
                      <a:lumOff val="15000"/>
                    </a:schemeClr>
                  </a:solidFill>
                </a:rPr>
                <a:t>Capital Assets for Initial Location</a:t>
              </a:r>
            </a:p>
          </p:txBody>
        </p:sp>
        <p:sp>
          <p:nvSpPr>
            <p:cNvPr id="4" name="Freeform: Shape 3">
              <a:extLst>
                <a:ext uri="{FF2B5EF4-FFF2-40B4-BE49-F238E27FC236}">
                  <a16:creationId xmlns:a16="http://schemas.microsoft.com/office/drawing/2014/main" id="{C1F76C95-9286-43D1-A348-BA93B5596642}"/>
                </a:ext>
              </a:extLst>
            </p:cNvPr>
            <p:cNvSpPr/>
            <p:nvPr/>
          </p:nvSpPr>
          <p:spPr>
            <a:xfrm>
              <a:off x="5352541" y="1264262"/>
              <a:ext cx="3478135" cy="980850"/>
            </a:xfrm>
            <a:custGeom>
              <a:avLst/>
              <a:gdLst>
                <a:gd name="connsiteX0" fmla="*/ 0 w 3478135"/>
                <a:gd name="connsiteY0" fmla="*/ 0 h 980850"/>
                <a:gd name="connsiteX1" fmla="*/ 2987710 w 3478135"/>
                <a:gd name="connsiteY1" fmla="*/ 0 h 980850"/>
                <a:gd name="connsiteX2" fmla="*/ 3478135 w 3478135"/>
                <a:gd name="connsiteY2" fmla="*/ 490425 h 980850"/>
                <a:gd name="connsiteX3" fmla="*/ 2987710 w 3478135"/>
                <a:gd name="connsiteY3" fmla="*/ 980850 h 980850"/>
                <a:gd name="connsiteX4" fmla="*/ 0 w 3478135"/>
                <a:gd name="connsiteY4" fmla="*/ 980850 h 980850"/>
                <a:gd name="connsiteX5" fmla="*/ 490425 w 3478135"/>
                <a:gd name="connsiteY5" fmla="*/ 490425 h 980850"/>
                <a:gd name="connsiteX6" fmla="*/ 0 w 3478135"/>
                <a:gd name="connsiteY6" fmla="*/ 0 h 98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8135" h="980850">
                  <a:moveTo>
                    <a:pt x="0" y="0"/>
                  </a:moveTo>
                  <a:lnTo>
                    <a:pt x="2987710" y="0"/>
                  </a:lnTo>
                  <a:lnTo>
                    <a:pt x="3478135" y="490425"/>
                  </a:lnTo>
                  <a:lnTo>
                    <a:pt x="2987710" y="980850"/>
                  </a:lnTo>
                  <a:lnTo>
                    <a:pt x="0" y="980850"/>
                  </a:lnTo>
                  <a:lnTo>
                    <a:pt x="490425" y="490425"/>
                  </a:lnTo>
                  <a:lnTo>
                    <a:pt x="0" y="0"/>
                  </a:lnTo>
                  <a:close/>
                </a:path>
              </a:pathLst>
            </a:custGeom>
            <a:grpFill/>
            <a:sp3d prstMaterial="plastic">
              <a:bevelT w="127000" h="25400" prst="relaxedInset"/>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582437" tIns="61341" rIns="521096" bIns="61341"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tx1">
                      <a:lumMod val="85000"/>
                      <a:lumOff val="15000"/>
                    </a:schemeClr>
                  </a:solidFill>
                </a:rPr>
                <a:t>Operating Expenses for 12 months</a:t>
              </a:r>
            </a:p>
          </p:txBody>
        </p:sp>
      </p:grpSp>
      <p:graphicFrame>
        <p:nvGraphicFramePr>
          <p:cNvPr id="174" name="TextBox 1">
            <a:extLst>
              <a:ext uri="{FF2B5EF4-FFF2-40B4-BE49-F238E27FC236}">
                <a16:creationId xmlns:a16="http://schemas.microsoft.com/office/drawing/2014/main" id="{1B34FB73-9283-2CA6-D20F-EE9C7AF7FFAC}"/>
              </a:ext>
            </a:extLst>
          </p:cNvPr>
          <p:cNvGraphicFramePr/>
          <p:nvPr>
            <p:extLst>
              <p:ext uri="{D42A27DB-BD31-4B8C-83A1-F6EECF244321}">
                <p14:modId xmlns:p14="http://schemas.microsoft.com/office/powerpoint/2010/main" val="1082442569"/>
              </p:ext>
            </p:extLst>
          </p:nvPr>
        </p:nvGraphicFramePr>
        <p:xfrm>
          <a:off x="396178" y="2571750"/>
          <a:ext cx="8125522" cy="12003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C55B7-1CFD-63EB-3F6D-25DA257FEE71}"/>
              </a:ext>
            </a:extLst>
          </p:cNvPr>
          <p:cNvSpPr>
            <a:spLocks noGrp="1"/>
          </p:cNvSpPr>
          <p:nvPr>
            <p:ph type="title"/>
          </p:nvPr>
        </p:nvSpPr>
        <p:spPr>
          <a:xfrm>
            <a:off x="685330" y="1009310"/>
            <a:ext cx="7773339" cy="1883876"/>
          </a:xfrm>
        </p:spPr>
        <p:txBody>
          <a:bodyPr>
            <a:normAutofit/>
          </a:bodyPr>
          <a:lstStyle/>
          <a:p>
            <a:r>
              <a:rPr lang="en-US" sz="6600" dirty="0"/>
              <a:t>Thank You</a:t>
            </a:r>
          </a:p>
        </p:txBody>
      </p:sp>
      <p:sp>
        <p:nvSpPr>
          <p:cNvPr id="3" name="Text Placeholder 2">
            <a:extLst>
              <a:ext uri="{FF2B5EF4-FFF2-40B4-BE49-F238E27FC236}">
                <a16:creationId xmlns:a16="http://schemas.microsoft.com/office/drawing/2014/main" id="{668B3489-79AD-282D-03D7-340BA1F4FD1F}"/>
              </a:ext>
            </a:extLst>
          </p:cNvPr>
          <p:cNvSpPr>
            <a:spLocks noGrp="1"/>
          </p:cNvSpPr>
          <p:nvPr>
            <p:ph type="body" sz="half" idx="2"/>
          </p:nvPr>
        </p:nvSpPr>
        <p:spPr/>
        <p:txBody>
          <a:bodyPr/>
          <a:lstStyle/>
          <a:p>
            <a:endParaRPr lang="en-US" dirty="0"/>
          </a:p>
          <a:p>
            <a:r>
              <a:rPr lang="en-US" dirty="0"/>
              <a:t>Contact: Aaron@fluiditymarine.com</a:t>
            </a:r>
          </a:p>
        </p:txBody>
      </p:sp>
    </p:spTree>
    <p:extLst>
      <p:ext uri="{BB962C8B-B14F-4D97-AF65-F5344CB8AC3E}">
        <p14:creationId xmlns:p14="http://schemas.microsoft.com/office/powerpoint/2010/main" val="1401722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67C27-EE07-0B3B-581E-7F386EC405CA}"/>
              </a:ext>
            </a:extLst>
          </p:cNvPr>
          <p:cNvSpPr>
            <a:spLocks noGrp="1"/>
          </p:cNvSpPr>
          <p:nvPr>
            <p:ph type="title"/>
          </p:nvPr>
        </p:nvSpPr>
        <p:spPr>
          <a:xfrm>
            <a:off x="685331" y="257700"/>
            <a:ext cx="7773338" cy="1197133"/>
          </a:xfrm>
        </p:spPr>
        <p:txBody>
          <a:bodyPr>
            <a:normAutofit/>
          </a:bodyPr>
          <a:lstStyle/>
          <a:p>
            <a:r>
              <a:rPr lang="en-US" sz="4000" i="0" dirty="0">
                <a:effectLst/>
                <a:latin typeface="Söhne"/>
              </a:rPr>
              <a:t>Current Propulsion </a:t>
            </a:r>
            <a:br>
              <a:rPr lang="en-US" sz="4000" i="0" dirty="0">
                <a:effectLst/>
                <a:latin typeface="Söhne"/>
              </a:rPr>
            </a:br>
            <a:r>
              <a:rPr lang="en-US" sz="4000" i="0" dirty="0">
                <a:effectLst/>
                <a:latin typeface="Söhne"/>
              </a:rPr>
              <a:t>Taints Water Quality</a:t>
            </a:r>
            <a:endParaRPr lang="en-US" sz="4000" dirty="0"/>
          </a:p>
        </p:txBody>
      </p:sp>
      <p:pic>
        <p:nvPicPr>
          <p:cNvPr id="4" name="marine pollution">
            <a:hlinkClick r:id="" action="ppaction://media"/>
            <a:extLst>
              <a:ext uri="{FF2B5EF4-FFF2-40B4-BE49-F238E27FC236}">
                <a16:creationId xmlns:a16="http://schemas.microsoft.com/office/drawing/2014/main" id="{8F54584E-1C6F-0F90-A946-16DBA230E0E8}"/>
              </a:ext>
            </a:extLst>
          </p:cNvPr>
          <p:cNvPicPr>
            <a:picLocks noChangeAspect="1"/>
          </p:cNvPicPr>
          <p:nvPr>
            <a:videoFile r:link="rId1"/>
            <p:extLst>
              <p:ext uri="{DAA4B4D4-6D71-4841-9C94-3DE7FCFB9230}">
                <p14:media xmlns:p14="http://schemas.microsoft.com/office/powerpoint/2010/main" r:embed="rId2">
                  <p14:trim st="1794"/>
                </p14:media>
              </p:ext>
            </p:extLst>
          </p:nvPr>
        </p:nvPicPr>
        <p:blipFill>
          <a:blip r:embed="rId4"/>
          <a:stretch>
            <a:fillRect/>
          </a:stretch>
        </p:blipFill>
        <p:spPr>
          <a:xfrm>
            <a:off x="-170329" y="3209365"/>
            <a:ext cx="9628094" cy="2772074"/>
          </a:xfrm>
          <a:prstGeom prst="rect">
            <a:avLst/>
          </a:prstGeom>
          <a:ln>
            <a:noFill/>
          </a:ln>
          <a:effectLst>
            <a:softEdge rad="112500"/>
          </a:effectLst>
        </p:spPr>
      </p:pic>
      <p:sp>
        <p:nvSpPr>
          <p:cNvPr id="5" name="TextBox 4">
            <a:extLst>
              <a:ext uri="{FF2B5EF4-FFF2-40B4-BE49-F238E27FC236}">
                <a16:creationId xmlns:a16="http://schemas.microsoft.com/office/drawing/2014/main" id="{85A1CD6D-B573-DDE8-2EAE-5A33AAE27C63}"/>
              </a:ext>
            </a:extLst>
          </p:cNvPr>
          <p:cNvSpPr txBox="1"/>
          <p:nvPr/>
        </p:nvSpPr>
        <p:spPr>
          <a:xfrm>
            <a:off x="0" y="1710349"/>
            <a:ext cx="9144000" cy="3240792"/>
          </a:xfrm>
          <a:prstGeom prst="rect">
            <a:avLst/>
          </a:prstGeom>
        </p:spPr>
        <p:txBody>
          <a:bodyPr vert="horz" lIns="91440" tIns="45720" rIns="91440" bIns="45720" rtlCol="0">
            <a:normAutofit/>
          </a:bodyPr>
          <a:lstStyle/>
          <a:p>
            <a:pPr algn="ctr" defTabSz="914400">
              <a:lnSpc>
                <a:spcPct val="120000"/>
              </a:lnSpc>
              <a:spcAft>
                <a:spcPts val="600"/>
              </a:spcAft>
              <a:buClr>
                <a:schemeClr val="tx1"/>
              </a:buClr>
            </a:pPr>
            <a:r>
              <a:rPr lang="en-US" b="1" i="0" cap="all" dirty="0">
                <a:ln w="6350">
                  <a:noFill/>
                </a:ln>
              </a:rPr>
              <a:t>Silent Poison: </a:t>
            </a:r>
            <a:r>
              <a:rPr lang="en-US" i="0" cap="all" dirty="0">
                <a:ln w="6350">
                  <a:noFill/>
                </a:ln>
              </a:rPr>
              <a:t>A Toxic Plague of Fossil Fuel Engines</a:t>
            </a:r>
          </a:p>
          <a:p>
            <a:pPr algn="ctr" defTabSz="914400">
              <a:lnSpc>
                <a:spcPct val="120000"/>
              </a:lnSpc>
              <a:spcAft>
                <a:spcPts val="600"/>
              </a:spcAft>
              <a:buClr>
                <a:schemeClr val="tx1"/>
              </a:buClr>
            </a:pPr>
            <a:r>
              <a:rPr lang="en-US" b="1" i="0" cap="all" dirty="0">
                <a:ln w="6350">
                  <a:noFill/>
                </a:ln>
              </a:rPr>
              <a:t>Unseen Culprits: </a:t>
            </a:r>
            <a:r>
              <a:rPr lang="en-US" i="0" cap="all" dirty="0">
                <a:ln w="6350">
                  <a:noFill/>
                </a:ln>
              </a:rPr>
              <a:t>The Menace of Propeller and Rudder Damage</a:t>
            </a:r>
          </a:p>
          <a:p>
            <a:pPr algn="ctr" defTabSz="914400">
              <a:lnSpc>
                <a:spcPct val="120000"/>
              </a:lnSpc>
              <a:spcAft>
                <a:spcPts val="600"/>
              </a:spcAft>
              <a:buClr>
                <a:schemeClr val="tx1"/>
              </a:buClr>
            </a:pPr>
            <a:r>
              <a:rPr lang="en-US" b="1" i="0" cap="all" dirty="0">
                <a:ln w="6350">
                  <a:noFill/>
                </a:ln>
              </a:rPr>
              <a:t>Sonic Sabotage: </a:t>
            </a:r>
            <a:r>
              <a:rPr lang="en-US" i="0" cap="all" dirty="0">
                <a:ln w="6350">
                  <a:noFill/>
                </a:ln>
              </a:rPr>
              <a:t>Disastrous Impacts of Noise Pollution on Marine Life</a:t>
            </a:r>
          </a:p>
          <a:p>
            <a:pPr indent="-228600" algn="ctr" defTabSz="914400">
              <a:lnSpc>
                <a:spcPct val="120000"/>
              </a:lnSpc>
              <a:spcAft>
                <a:spcPts val="600"/>
              </a:spcAft>
              <a:buClr>
                <a:schemeClr val="tx1"/>
              </a:buClr>
              <a:buFont typeface="Arial" panose="020B0604020202020204" pitchFamily="34" charset="0"/>
              <a:buChar char="•"/>
            </a:pPr>
            <a:endParaRPr lang="en-US" sz="100" b="1" cap="all" dirty="0">
              <a:ln w="6350">
                <a:noFill/>
              </a:ln>
            </a:endParaRPr>
          </a:p>
        </p:txBody>
      </p:sp>
      <p:pic>
        <p:nvPicPr>
          <p:cNvPr id="6" name="Picture 5" descr="A picture containing water, outdoor, winter, nature&#10;&#10;Description automatically generated">
            <a:extLst>
              <a:ext uri="{FF2B5EF4-FFF2-40B4-BE49-F238E27FC236}">
                <a16:creationId xmlns:a16="http://schemas.microsoft.com/office/drawing/2014/main" id="{63D1A676-1ACA-BBA1-CCDF-BCF1FB21092D}"/>
              </a:ext>
            </a:extLst>
          </p:cNvPr>
          <p:cNvPicPr>
            <a:picLocks noChangeAspect="1"/>
          </p:cNvPicPr>
          <p:nvPr/>
        </p:nvPicPr>
        <p:blipFill>
          <a:blip r:embed="rId5"/>
          <a:stretch>
            <a:fillRect/>
          </a:stretch>
        </p:blipFill>
        <p:spPr>
          <a:xfrm>
            <a:off x="-102878" y="3032759"/>
            <a:ext cx="9349755" cy="4347796"/>
          </a:xfrm>
          <a:prstGeom prst="rect">
            <a:avLst/>
          </a:prstGeom>
        </p:spPr>
      </p:pic>
    </p:spTree>
    <p:extLst>
      <p:ext uri="{BB962C8B-B14F-4D97-AF65-F5344CB8AC3E}">
        <p14:creationId xmlns:p14="http://schemas.microsoft.com/office/powerpoint/2010/main" val="332686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5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repeatCount="indefinite"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78000"/>
                <a:shade val="100000"/>
                <a:hueMod val="136000"/>
                <a:satMod val="160000"/>
                <a:lumMod val="105000"/>
              </a:schemeClr>
            </a:gs>
            <a:gs pos="100000">
              <a:schemeClr val="bg2">
                <a:shade val="92000"/>
                <a:satMod val="170000"/>
                <a:lumMod val="96000"/>
              </a:schemeClr>
            </a:gs>
          </a:gsLst>
          <a:lin ang="5400000" scaled="0"/>
        </a:gradFill>
        <a:effectLst/>
      </p:bgPr>
    </p:bg>
    <p:spTree>
      <p:nvGrpSpPr>
        <p:cNvPr id="1" name=""/>
        <p:cNvGrpSpPr/>
        <p:nvPr/>
      </p:nvGrpSpPr>
      <p:grpSpPr>
        <a:xfrm>
          <a:off x="0" y="0"/>
          <a:ext cx="0" cy="0"/>
          <a:chOff x="0" y="0"/>
          <a:chExt cx="0" cy="0"/>
        </a:xfrm>
      </p:grpSpPr>
      <p:sp useBgFill="1">
        <p:nvSpPr>
          <p:cNvPr id="1033" name="Rectangle 1032">
            <a:extLst>
              <a:ext uri="{FF2B5EF4-FFF2-40B4-BE49-F238E27FC236}">
                <a16:creationId xmlns:a16="http://schemas.microsoft.com/office/drawing/2014/main" id="{1FFF7873-0DD0-4FEA-8FE9-8DD8AEA43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5" name="Picture 2">
            <a:extLst>
              <a:ext uri="{FF2B5EF4-FFF2-40B4-BE49-F238E27FC236}">
                <a16:creationId xmlns:a16="http://schemas.microsoft.com/office/drawing/2014/main" id="{82284447-B84C-4C3B-98EA-03E44DB755D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0" y="0"/>
            <a:ext cx="914400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824FDFE-0740-929F-5444-87B876510E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896" r="2" b="1306"/>
          <a:stretch/>
        </p:blipFill>
        <p:spPr bwMode="auto">
          <a:xfrm>
            <a:off x="20" y="10"/>
            <a:ext cx="5664688" cy="5143490"/>
          </a:xfrm>
          <a:prstGeom prst="rect">
            <a:avLst/>
          </a:prstGeom>
          <a:noFill/>
          <a:extLst>
            <a:ext uri="{909E8E84-426E-40DD-AFC4-6F175D3DCCD1}">
              <a14:hiddenFill xmlns:a14="http://schemas.microsoft.com/office/drawing/2010/main">
                <a:solidFill>
                  <a:srgbClr val="FFFFFF"/>
                </a:solidFill>
              </a14:hiddenFill>
            </a:ext>
          </a:extLst>
        </p:spPr>
      </p:pic>
      <p:cxnSp>
        <p:nvCxnSpPr>
          <p:cNvPr id="1037" name="Straight Connector 1036">
            <a:extLst>
              <a:ext uri="{FF2B5EF4-FFF2-40B4-BE49-F238E27FC236}">
                <a16:creationId xmlns:a16="http://schemas.microsoft.com/office/drawing/2014/main" id="{4140E084-3765-4F4D-AD43-DDB4399699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631151" y="0"/>
            <a:ext cx="0" cy="5143500"/>
          </a:xfrm>
          <a:prstGeom prst="line">
            <a:avLst/>
          </a:prstGeom>
          <a:ln w="82550" cap="sq">
            <a:solidFill>
              <a:srgbClr val="D9D9D9"/>
            </a:solidFill>
            <a:miter lim="800000"/>
          </a:ln>
          <a:scene3d>
            <a:camera prst="orthographicFront"/>
            <a:lightRig rig="threePt" dir="t">
              <a:rot lat="0" lon="0" rev="2700000"/>
            </a:lightRig>
          </a:scene3d>
          <a:sp3d contourW="6350">
            <a:bevelT h="38100"/>
            <a:contourClr>
              <a:srgbClr val="BFBFBF"/>
            </a:contourClr>
          </a:sp3d>
        </p:spPr>
        <p:style>
          <a:lnRef idx="1">
            <a:schemeClr val="accent1"/>
          </a:lnRef>
          <a:fillRef idx="0">
            <a:schemeClr val="accent1"/>
          </a:fillRef>
          <a:effectRef idx="0">
            <a:schemeClr val="accent1"/>
          </a:effectRef>
          <a:fontRef idx="minor">
            <a:schemeClr val="tx1"/>
          </a:fontRef>
        </p:style>
      </p:cxnSp>
      <p:pic>
        <p:nvPicPr>
          <p:cNvPr id="1039" name="Picture 1038">
            <a:extLst>
              <a:ext uri="{FF2B5EF4-FFF2-40B4-BE49-F238E27FC236}">
                <a16:creationId xmlns:a16="http://schemas.microsoft.com/office/drawing/2014/main" id="{DD2CF979-0F0E-4E68-A483-DBF0A635F3E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Content Placeholder 2">
            <a:extLst>
              <a:ext uri="{FF2B5EF4-FFF2-40B4-BE49-F238E27FC236}">
                <a16:creationId xmlns:a16="http://schemas.microsoft.com/office/drawing/2014/main" id="{4616ECB0-4925-9395-FFDE-B734301D14A6}"/>
              </a:ext>
            </a:extLst>
          </p:cNvPr>
          <p:cNvSpPr>
            <a:spLocks noGrp="1"/>
          </p:cNvSpPr>
          <p:nvPr>
            <p:ph sz="quarter" idx="13"/>
          </p:nvPr>
        </p:nvSpPr>
        <p:spPr>
          <a:xfrm>
            <a:off x="5850129" y="1237130"/>
            <a:ext cx="3074894" cy="3816724"/>
          </a:xfrm>
        </p:spPr>
        <p:txBody>
          <a:bodyPr>
            <a:normAutofit/>
          </a:bodyPr>
          <a:lstStyle/>
          <a:p>
            <a:pPr marL="0" indent="0">
              <a:buNone/>
            </a:pPr>
            <a:r>
              <a:rPr lang="en-US" sz="1600" b="1" i="0" dirty="0">
                <a:effectLst/>
                <a:latin typeface="Söhne"/>
              </a:rPr>
              <a:t>Caught in Time: </a:t>
            </a:r>
          </a:p>
          <a:p>
            <a:pPr marL="0" indent="0">
              <a:buNone/>
            </a:pPr>
            <a:r>
              <a:rPr lang="en-US" sz="1600" i="0" dirty="0">
                <a:effectLst/>
                <a:latin typeface="Söhne"/>
              </a:rPr>
              <a:t>With Stagnation of Propulsion Innovation</a:t>
            </a:r>
          </a:p>
          <a:p>
            <a:pPr marL="0" indent="0">
              <a:buNone/>
            </a:pPr>
            <a:r>
              <a:rPr lang="en-US" sz="1600" b="1" i="0" dirty="0">
                <a:effectLst/>
                <a:latin typeface="Söhne"/>
              </a:rPr>
              <a:t>Fueling Boundaries: </a:t>
            </a:r>
          </a:p>
          <a:p>
            <a:pPr marL="0" indent="0">
              <a:buNone/>
            </a:pPr>
            <a:r>
              <a:rPr lang="en-US" sz="1600" i="0" dirty="0">
                <a:effectLst/>
                <a:latin typeface="Söhne"/>
              </a:rPr>
              <a:t>Fuel Controls Marine Infrastructure and Access</a:t>
            </a:r>
          </a:p>
          <a:p>
            <a:pPr marL="0" indent="0">
              <a:buNone/>
            </a:pPr>
            <a:r>
              <a:rPr lang="en-US" sz="1600" b="1" i="0" dirty="0">
                <a:effectLst/>
                <a:latin typeface="Söhne"/>
              </a:rPr>
              <a:t>Centralizing Cost: </a:t>
            </a:r>
          </a:p>
          <a:p>
            <a:pPr marL="0" indent="0">
              <a:buNone/>
            </a:pPr>
            <a:r>
              <a:rPr lang="en-US" sz="1600" i="0" dirty="0">
                <a:effectLst/>
                <a:latin typeface="Söhne"/>
              </a:rPr>
              <a:t>Eco Impact Amplified by Manufacturing Practices</a:t>
            </a:r>
          </a:p>
          <a:p>
            <a:endParaRPr lang="en-US" sz="1600" dirty="0"/>
          </a:p>
        </p:txBody>
      </p:sp>
      <p:sp>
        <p:nvSpPr>
          <p:cNvPr id="6" name="TextBox 5">
            <a:extLst>
              <a:ext uri="{FF2B5EF4-FFF2-40B4-BE49-F238E27FC236}">
                <a16:creationId xmlns:a16="http://schemas.microsoft.com/office/drawing/2014/main" id="{81146220-889B-7AD5-1FC1-485F4887510F}"/>
              </a:ext>
            </a:extLst>
          </p:cNvPr>
          <p:cNvSpPr txBox="1"/>
          <p:nvPr/>
        </p:nvSpPr>
        <p:spPr>
          <a:xfrm>
            <a:off x="5850129" y="562709"/>
            <a:ext cx="3074894" cy="584775"/>
          </a:xfrm>
          <a:prstGeom prst="rect">
            <a:avLst/>
          </a:prstGeom>
          <a:noFill/>
        </p:spPr>
        <p:txBody>
          <a:bodyPr wrap="square" rtlCol="0">
            <a:spAutoFit/>
          </a:bodyPr>
          <a:lstStyle/>
          <a:p>
            <a:r>
              <a:rPr lang="en-US" sz="3200" dirty="0"/>
              <a:t>The Industry is…</a:t>
            </a:r>
          </a:p>
        </p:txBody>
      </p:sp>
    </p:spTree>
    <p:extLst>
      <p:ext uri="{BB962C8B-B14F-4D97-AF65-F5344CB8AC3E}">
        <p14:creationId xmlns:p14="http://schemas.microsoft.com/office/powerpoint/2010/main" val="786803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5"/>
          <p:cNvSpPr txBox="1">
            <a:spLocks noGrp="1"/>
          </p:cNvSpPr>
          <p:nvPr>
            <p:ph type="ctrTitle"/>
          </p:nvPr>
        </p:nvSpPr>
        <p:spPr>
          <a:xfrm>
            <a:off x="3896579" y="190157"/>
            <a:ext cx="5573218" cy="853481"/>
          </a:xfrm>
          <a:prstGeom prst="rect">
            <a:avLst/>
          </a:prstGeom>
        </p:spPr>
        <p:txBody>
          <a:bodyPr spcFirstLastPara="1" vert="horz" lIns="91440" tIns="45720" rIns="91440" bIns="45720" rtlCol="0" anchor="ctr" anchorCtr="0">
            <a:normAutofit/>
          </a:bodyPr>
          <a:lstStyle/>
          <a:p>
            <a:pPr marL="0" lvl="0" indent="0" algn="l" defTabSz="914400">
              <a:spcAft>
                <a:spcPts val="0"/>
              </a:spcAft>
            </a:pPr>
            <a:r>
              <a:rPr lang="en-US" sz="3100" dirty="0"/>
              <a:t>Fluidity Marine’s Solutions</a:t>
            </a:r>
          </a:p>
        </p:txBody>
      </p:sp>
      <p:pic>
        <p:nvPicPr>
          <p:cNvPr id="2" name="20230514_061513">
            <a:hlinkClick r:id="" action="ppaction://media"/>
            <a:extLst>
              <a:ext uri="{FF2B5EF4-FFF2-40B4-BE49-F238E27FC236}">
                <a16:creationId xmlns:a16="http://schemas.microsoft.com/office/drawing/2014/main" id="{5E3D5B4D-23F4-9902-3D2B-B45FFD87F04B}"/>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5927"/>
          <a:stretch/>
        </p:blipFill>
        <p:spPr>
          <a:xfrm>
            <a:off x="4222377" y="1398495"/>
            <a:ext cx="4921623" cy="3554848"/>
          </a:xfrm>
          <a:prstGeom prst="rect">
            <a:avLst/>
          </a:prstGeom>
        </p:spPr>
      </p:pic>
      <p:sp>
        <p:nvSpPr>
          <p:cNvPr id="4" name="TextBox 3">
            <a:extLst>
              <a:ext uri="{FF2B5EF4-FFF2-40B4-BE49-F238E27FC236}">
                <a16:creationId xmlns:a16="http://schemas.microsoft.com/office/drawing/2014/main" id="{7A5AD08B-927A-AB17-E039-EC24FF79B3CA}"/>
              </a:ext>
            </a:extLst>
          </p:cNvPr>
          <p:cNvSpPr txBox="1"/>
          <p:nvPr/>
        </p:nvSpPr>
        <p:spPr>
          <a:xfrm>
            <a:off x="1237210" y="936858"/>
            <a:ext cx="6439327" cy="646331"/>
          </a:xfrm>
          <a:prstGeom prst="rect">
            <a:avLst/>
          </a:prstGeom>
          <a:noFill/>
        </p:spPr>
        <p:txBody>
          <a:bodyPr wrap="none" rtlCol="0">
            <a:spAutoFit/>
          </a:bodyPr>
          <a:lstStyle/>
          <a:p>
            <a:r>
              <a:rPr lang="en-US" b="0" i="0" dirty="0">
                <a:effectLst/>
                <a:latin typeface="Söhne"/>
              </a:rPr>
              <a:t>Revolutionizing Hull Design with Innovative 3D Printing Technology</a:t>
            </a:r>
          </a:p>
          <a:p>
            <a:endParaRPr lang="en-US" dirty="0"/>
          </a:p>
        </p:txBody>
      </p:sp>
      <p:graphicFrame>
        <p:nvGraphicFramePr>
          <p:cNvPr id="41" name="TextBox 2">
            <a:extLst>
              <a:ext uri="{FF2B5EF4-FFF2-40B4-BE49-F238E27FC236}">
                <a16:creationId xmlns:a16="http://schemas.microsoft.com/office/drawing/2014/main" id="{9E63EA45-BE5F-0662-4C41-24B994C36A0A}"/>
              </a:ext>
            </a:extLst>
          </p:cNvPr>
          <p:cNvGraphicFramePr/>
          <p:nvPr>
            <p:extLst>
              <p:ext uri="{D42A27DB-BD31-4B8C-83A1-F6EECF244321}">
                <p14:modId xmlns:p14="http://schemas.microsoft.com/office/powerpoint/2010/main" val="2534126860"/>
              </p:ext>
            </p:extLst>
          </p:nvPr>
        </p:nvGraphicFramePr>
        <p:xfrm>
          <a:off x="134471" y="1398494"/>
          <a:ext cx="4087906" cy="355484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Graphic 5" descr="Sustainability with solid fill">
            <a:extLst>
              <a:ext uri="{FF2B5EF4-FFF2-40B4-BE49-F238E27FC236}">
                <a16:creationId xmlns:a16="http://schemas.microsoft.com/office/drawing/2014/main" id="{ECD7EED9-56CE-3920-FE68-7F5599C76DC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88258" y="1479176"/>
            <a:ext cx="712185" cy="712185"/>
          </a:xfrm>
          <a:prstGeom prst="rect">
            <a:avLst/>
          </a:prstGeom>
        </p:spPr>
      </p:pic>
      <p:pic>
        <p:nvPicPr>
          <p:cNvPr id="8" name="Graphic 7" descr="Cube with solid fill">
            <a:extLst>
              <a:ext uri="{FF2B5EF4-FFF2-40B4-BE49-F238E27FC236}">
                <a16:creationId xmlns:a16="http://schemas.microsoft.com/office/drawing/2014/main" id="{DC414459-1233-CC4B-F72B-75A7E31BBDF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78580" y="2343206"/>
            <a:ext cx="749470" cy="749470"/>
          </a:xfrm>
          <a:prstGeom prst="rect">
            <a:avLst/>
          </a:prstGeom>
        </p:spPr>
      </p:pic>
      <p:pic>
        <p:nvPicPr>
          <p:cNvPr id="10" name="Graphic 9" descr="Lightbulb and gear with solid fill">
            <a:extLst>
              <a:ext uri="{FF2B5EF4-FFF2-40B4-BE49-F238E27FC236}">
                <a16:creationId xmlns:a16="http://schemas.microsoft.com/office/drawing/2014/main" id="{74B178FC-FDE1-2200-95F9-079F63E4202F}"/>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78580" y="3249760"/>
            <a:ext cx="751768" cy="751768"/>
          </a:xfrm>
          <a:prstGeom prst="rect">
            <a:avLst/>
          </a:prstGeom>
        </p:spPr>
      </p:pic>
      <p:pic>
        <p:nvPicPr>
          <p:cNvPr id="12" name="Graphic 11" descr="Bridge scene with solid fill">
            <a:extLst>
              <a:ext uri="{FF2B5EF4-FFF2-40B4-BE49-F238E27FC236}">
                <a16:creationId xmlns:a16="http://schemas.microsoft.com/office/drawing/2014/main" id="{B5113947-1226-C569-4156-88BF8C4A2D8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78580" y="4071987"/>
            <a:ext cx="726568" cy="726568"/>
          </a:xfrm>
          <a:prstGeom prst="rect">
            <a:avLst/>
          </a:prstGeom>
        </p:spPr>
      </p:pic>
    </p:spTree>
    <p:extLst>
      <p:ext uri="{BB962C8B-B14F-4D97-AF65-F5344CB8AC3E}">
        <p14:creationId xmlns:p14="http://schemas.microsoft.com/office/powerpoint/2010/main" val="130042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graphicFrame>
        <p:nvGraphicFramePr>
          <p:cNvPr id="47" name="Google Shape;40;p5">
            <a:extLst>
              <a:ext uri="{FF2B5EF4-FFF2-40B4-BE49-F238E27FC236}">
                <a16:creationId xmlns:a16="http://schemas.microsoft.com/office/drawing/2014/main" id="{8EA0880A-F7B0-4AFB-93D4-C34550A9387F}"/>
              </a:ext>
            </a:extLst>
          </p:cNvPr>
          <p:cNvGraphicFramePr/>
          <p:nvPr>
            <p:extLst>
              <p:ext uri="{D42A27DB-BD31-4B8C-83A1-F6EECF244321}">
                <p14:modId xmlns:p14="http://schemas.microsoft.com/office/powerpoint/2010/main" val="2995015079"/>
              </p:ext>
            </p:extLst>
          </p:nvPr>
        </p:nvGraphicFramePr>
        <p:xfrm>
          <a:off x="2375914" y="370600"/>
          <a:ext cx="6530193" cy="2201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Diagram 1">
            <a:extLst>
              <a:ext uri="{FF2B5EF4-FFF2-40B4-BE49-F238E27FC236}">
                <a16:creationId xmlns:a16="http://schemas.microsoft.com/office/drawing/2014/main" id="{CB2467D5-E46A-9263-20ED-61BBA92027E4}"/>
              </a:ext>
            </a:extLst>
          </p:cNvPr>
          <p:cNvGraphicFramePr/>
          <p:nvPr>
            <p:extLst>
              <p:ext uri="{D42A27DB-BD31-4B8C-83A1-F6EECF244321}">
                <p14:modId xmlns:p14="http://schemas.microsoft.com/office/powerpoint/2010/main" val="4011117262"/>
              </p:ext>
            </p:extLst>
          </p:nvPr>
        </p:nvGraphicFramePr>
        <p:xfrm>
          <a:off x="527825" y="2571749"/>
          <a:ext cx="8155258" cy="24215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Google Shape;46;p6">
            <a:extLst>
              <a:ext uri="{FF2B5EF4-FFF2-40B4-BE49-F238E27FC236}">
                <a16:creationId xmlns:a16="http://schemas.microsoft.com/office/drawing/2014/main" id="{FF8E8CA8-3A79-2B0F-B5CA-908D04D5D187}"/>
              </a:ext>
            </a:extLst>
          </p:cNvPr>
          <p:cNvSpPr txBox="1">
            <a:spLocks noGrp="1"/>
          </p:cNvSpPr>
          <p:nvPr>
            <p:ph type="ctrTitle"/>
          </p:nvPr>
        </p:nvSpPr>
        <p:spPr>
          <a:xfrm>
            <a:off x="242912" y="370600"/>
            <a:ext cx="2133002" cy="2760183"/>
          </a:xfrm>
          <a:prstGeom prst="rect">
            <a:avLst/>
          </a:prstGeom>
        </p:spPr>
        <p:txBody>
          <a:bodyPr spcFirstLastPara="1" vert="horz" lIns="91440" tIns="45720" rIns="91440" bIns="45720" rtlCol="0" anchor="ctr" anchorCtr="0">
            <a:normAutofit/>
          </a:bodyPr>
          <a:lstStyle/>
          <a:p>
            <a:pPr marL="0" lvl="0" indent="0" algn="l" defTabSz="914400">
              <a:spcAft>
                <a:spcPts val="0"/>
              </a:spcAft>
            </a:pPr>
            <a:r>
              <a:rPr lang="en-US" sz="3100" dirty="0"/>
              <a:t>Fluidity Marine’s Solutions (</a:t>
            </a:r>
            <a:r>
              <a:rPr lang="en-US" sz="3100" dirty="0" err="1"/>
              <a:t>cont</a:t>
            </a:r>
            <a:r>
              <a:rPr lang="en-US" sz="3100" dirty="0"/>
              <a:t>’)</a:t>
            </a:r>
          </a:p>
        </p:txBody>
      </p:sp>
    </p:spTree>
    <p:extLst>
      <p:ext uri="{BB962C8B-B14F-4D97-AF65-F5344CB8AC3E}">
        <p14:creationId xmlns:p14="http://schemas.microsoft.com/office/powerpoint/2010/main" val="158440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6"/>
          <p:cNvSpPr txBox="1">
            <a:spLocks noGrp="1"/>
          </p:cNvSpPr>
          <p:nvPr>
            <p:ph type="ctrTitle"/>
          </p:nvPr>
        </p:nvSpPr>
        <p:spPr>
          <a:xfrm>
            <a:off x="662661" y="409585"/>
            <a:ext cx="2690137" cy="2760183"/>
          </a:xfrm>
          <a:prstGeom prst="rect">
            <a:avLst/>
          </a:prstGeom>
        </p:spPr>
        <p:txBody>
          <a:bodyPr spcFirstLastPara="1" vert="horz" lIns="91440" tIns="45720" rIns="91440" bIns="45720" rtlCol="0" anchor="ctr" anchorCtr="0">
            <a:normAutofit/>
          </a:bodyPr>
          <a:lstStyle/>
          <a:p>
            <a:pPr marL="0" lvl="0" indent="0" algn="l" defTabSz="914400">
              <a:spcAft>
                <a:spcPts val="0"/>
              </a:spcAft>
            </a:pPr>
            <a:r>
              <a:rPr lang="en-US" sz="3100" dirty="0"/>
              <a:t>Fluidity Marine’s Solutions (</a:t>
            </a:r>
            <a:r>
              <a:rPr lang="en-US" sz="3100" dirty="0" err="1"/>
              <a:t>cont</a:t>
            </a:r>
            <a:r>
              <a:rPr lang="en-US" sz="3100" dirty="0"/>
              <a:t>’ again)</a:t>
            </a:r>
          </a:p>
        </p:txBody>
      </p:sp>
      <p:graphicFrame>
        <p:nvGraphicFramePr>
          <p:cNvPr id="50" name="Google Shape;47;p6">
            <a:extLst>
              <a:ext uri="{FF2B5EF4-FFF2-40B4-BE49-F238E27FC236}">
                <a16:creationId xmlns:a16="http://schemas.microsoft.com/office/drawing/2014/main" id="{BF2D258C-0356-9B79-A0EA-C440F00C49B8}"/>
              </a:ext>
            </a:extLst>
          </p:cNvPr>
          <p:cNvGraphicFramePr/>
          <p:nvPr>
            <p:extLst>
              <p:ext uri="{D42A27DB-BD31-4B8C-83A1-F6EECF244321}">
                <p14:modId xmlns:p14="http://schemas.microsoft.com/office/powerpoint/2010/main" val="1861800478"/>
              </p:ext>
            </p:extLst>
          </p:nvPr>
        </p:nvGraphicFramePr>
        <p:xfrm>
          <a:off x="560283" y="2861924"/>
          <a:ext cx="8023433" cy="2194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screenshot, design, light&#10;&#10;Description automatically generated">
            <a:extLst>
              <a:ext uri="{FF2B5EF4-FFF2-40B4-BE49-F238E27FC236}">
                <a16:creationId xmlns:a16="http://schemas.microsoft.com/office/drawing/2014/main" id="{524A43D6-7D2F-D1DE-AAF9-783517ECBE82}"/>
              </a:ext>
            </a:extLst>
          </p:cNvPr>
          <p:cNvPicPr>
            <a:picLocks noChangeAspect="1"/>
          </p:cNvPicPr>
          <p:nvPr/>
        </p:nvPicPr>
        <p:blipFill rotWithShape="1">
          <a:blip r:embed="rId8"/>
          <a:srcRect t="3329"/>
          <a:stretch/>
        </p:blipFill>
        <p:spPr>
          <a:xfrm>
            <a:off x="3951134" y="170985"/>
            <a:ext cx="4367678" cy="2690940"/>
          </a:xfrm>
          <a:prstGeom prst="rect">
            <a:avLst/>
          </a:prstGeom>
          <a:effectLst>
            <a:softEdge rad="1270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p7"/>
          <p:cNvSpPr txBox="1">
            <a:spLocks noGrp="1"/>
          </p:cNvSpPr>
          <p:nvPr>
            <p:ph type="ctrTitle"/>
          </p:nvPr>
        </p:nvSpPr>
        <p:spPr>
          <a:xfrm>
            <a:off x="287517" y="488540"/>
            <a:ext cx="2411078" cy="2760183"/>
          </a:xfrm>
          <a:prstGeom prst="rect">
            <a:avLst/>
          </a:prstGeom>
        </p:spPr>
        <p:txBody>
          <a:bodyPr spcFirstLastPara="1" vert="horz" lIns="91440" tIns="45720" rIns="91440" bIns="45720" rtlCol="0" anchor="ctr" anchorCtr="0">
            <a:normAutofit/>
          </a:bodyPr>
          <a:lstStyle/>
          <a:p>
            <a:pPr marL="0" lvl="0" indent="0" algn="l" defTabSz="914400">
              <a:spcAft>
                <a:spcPts val="0"/>
              </a:spcAft>
            </a:pPr>
            <a:r>
              <a:rPr lang="en-US" sz="3100" dirty="0"/>
              <a:t>Fluidity Marine’s Solutions (</a:t>
            </a:r>
            <a:r>
              <a:rPr lang="en-US" sz="3100" dirty="0" err="1"/>
              <a:t>cont</a:t>
            </a:r>
            <a:r>
              <a:rPr lang="en-US" sz="3100" dirty="0"/>
              <a:t>’ Still)</a:t>
            </a:r>
          </a:p>
        </p:txBody>
      </p:sp>
      <p:graphicFrame>
        <p:nvGraphicFramePr>
          <p:cNvPr id="57" name="Google Shape;54;p7">
            <a:extLst>
              <a:ext uri="{FF2B5EF4-FFF2-40B4-BE49-F238E27FC236}">
                <a16:creationId xmlns:a16="http://schemas.microsoft.com/office/drawing/2014/main" id="{F88268DA-16F2-7E82-64A0-6834865E953F}"/>
              </a:ext>
            </a:extLst>
          </p:cNvPr>
          <p:cNvGraphicFramePr/>
          <p:nvPr>
            <p:extLst>
              <p:ext uri="{D42A27DB-BD31-4B8C-83A1-F6EECF244321}">
                <p14:modId xmlns:p14="http://schemas.microsoft.com/office/powerpoint/2010/main" val="2008522649"/>
              </p:ext>
            </p:extLst>
          </p:nvPr>
        </p:nvGraphicFramePr>
        <p:xfrm>
          <a:off x="2608729" y="23178"/>
          <a:ext cx="6299941" cy="3759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A picture containing transport, watercraft, screenshot, naval architecture&#10;&#10;Description automatically generated">
            <a:extLst>
              <a:ext uri="{FF2B5EF4-FFF2-40B4-BE49-F238E27FC236}">
                <a16:creationId xmlns:a16="http://schemas.microsoft.com/office/drawing/2014/main" id="{DC68F05C-5713-ABA9-79FB-D54CBFB7587C}"/>
              </a:ext>
            </a:extLst>
          </p:cNvPr>
          <p:cNvPicPr>
            <a:picLocks noChangeAspect="1"/>
          </p:cNvPicPr>
          <p:nvPr/>
        </p:nvPicPr>
        <p:blipFill rotWithShape="1">
          <a:blip r:embed="rId8"/>
          <a:srcRect l="22602" t="40903" r="28455" b="31184"/>
          <a:stretch/>
        </p:blipFill>
        <p:spPr>
          <a:xfrm>
            <a:off x="142009" y="3658816"/>
            <a:ext cx="4429991" cy="142116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8"/>
          <p:cNvSpPr txBox="1">
            <a:spLocks noGrp="1"/>
          </p:cNvSpPr>
          <p:nvPr>
            <p:ph type="ctrTitle"/>
          </p:nvPr>
        </p:nvSpPr>
        <p:spPr>
          <a:xfrm>
            <a:off x="309819" y="762812"/>
            <a:ext cx="2133002" cy="2760183"/>
          </a:xfrm>
          <a:prstGeom prst="rect">
            <a:avLst/>
          </a:prstGeom>
        </p:spPr>
        <p:txBody>
          <a:bodyPr spcFirstLastPara="1" vert="horz" lIns="91440" tIns="45720" rIns="91440" bIns="45720" rtlCol="0" anchor="ctr" anchorCtr="0">
            <a:normAutofit/>
          </a:bodyPr>
          <a:lstStyle/>
          <a:p>
            <a:pPr marL="0" lvl="0" indent="0" algn="l" defTabSz="914400">
              <a:spcAft>
                <a:spcPts val="0"/>
              </a:spcAft>
            </a:pPr>
            <a:r>
              <a:rPr lang="en-US" sz="3100" dirty="0"/>
              <a:t>Fluidity Marine’s Solutions (Last One)</a:t>
            </a:r>
          </a:p>
        </p:txBody>
      </p:sp>
      <p:graphicFrame>
        <p:nvGraphicFramePr>
          <p:cNvPr id="64" name="Google Shape;61;p8">
            <a:extLst>
              <a:ext uri="{FF2B5EF4-FFF2-40B4-BE49-F238E27FC236}">
                <a16:creationId xmlns:a16="http://schemas.microsoft.com/office/drawing/2014/main" id="{524BF46B-433F-B6F3-16DA-07AD7E6CFD29}"/>
              </a:ext>
            </a:extLst>
          </p:cNvPr>
          <p:cNvGraphicFramePr/>
          <p:nvPr>
            <p:extLst>
              <p:ext uri="{D42A27DB-BD31-4B8C-83A1-F6EECF244321}">
                <p14:modId xmlns:p14="http://schemas.microsoft.com/office/powerpoint/2010/main" val="546474757"/>
              </p:ext>
            </p:extLst>
          </p:nvPr>
        </p:nvGraphicFramePr>
        <p:xfrm>
          <a:off x="2442821" y="108232"/>
          <a:ext cx="6548779" cy="4768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3" name="Picture 2" descr="A picture containing design, bed, furniture">
            <a:extLst>
              <a:ext uri="{FF2B5EF4-FFF2-40B4-BE49-F238E27FC236}">
                <a16:creationId xmlns:a16="http://schemas.microsoft.com/office/drawing/2014/main" id="{24BF84D6-0F9B-AB3B-62C5-02E107D38FA7}"/>
              </a:ext>
            </a:extLst>
          </p:cNvPr>
          <p:cNvPicPr>
            <a:picLocks noChangeAspect="1"/>
          </p:cNvPicPr>
          <p:nvPr/>
        </p:nvPicPr>
        <p:blipFill>
          <a:blip r:embed="rId3"/>
          <a:stretch>
            <a:fillRect/>
          </a:stretch>
        </p:blipFill>
        <p:spPr>
          <a:xfrm>
            <a:off x="-214562" y="1063810"/>
            <a:ext cx="3039309" cy="1709128"/>
          </a:xfrm>
          <a:prstGeom prst="rect">
            <a:avLst/>
          </a:prstGeom>
          <a:effectLst>
            <a:softEdge rad="317500"/>
          </a:effectLst>
        </p:spPr>
      </p:pic>
      <p:sp>
        <p:nvSpPr>
          <p:cNvPr id="67" name="Google Shape;67;p9"/>
          <p:cNvSpPr txBox="1">
            <a:spLocks noGrp="1"/>
          </p:cNvSpPr>
          <p:nvPr>
            <p:ph type="ctrTitle"/>
          </p:nvPr>
        </p:nvSpPr>
        <p:spPr>
          <a:xfrm>
            <a:off x="369293" y="2130696"/>
            <a:ext cx="2133002" cy="2760183"/>
          </a:xfrm>
          <a:prstGeom prst="rect">
            <a:avLst/>
          </a:prstGeom>
        </p:spPr>
        <p:txBody>
          <a:bodyPr spcFirstLastPara="1" vert="horz" lIns="91440" tIns="45720" rIns="91440" bIns="45720" rtlCol="0" anchor="ctr" anchorCtr="0">
            <a:normAutofit/>
          </a:bodyPr>
          <a:lstStyle/>
          <a:p>
            <a:pPr marL="0" lvl="0" indent="0" algn="l" defTabSz="914400">
              <a:spcAft>
                <a:spcPts val="0"/>
              </a:spcAft>
            </a:pPr>
            <a:r>
              <a:rPr lang="en-US" sz="3300" dirty="0"/>
              <a:t>Why we are Better</a:t>
            </a:r>
          </a:p>
        </p:txBody>
      </p:sp>
      <p:sp>
        <p:nvSpPr>
          <p:cNvPr id="69" name="Google Shape;69;p9"/>
          <p:cNvSpPr txBox="1">
            <a:spLocks noGrp="1"/>
          </p:cNvSpPr>
          <p:nvPr>
            <p:ph type="sldNum" sz="quarter" idx="12"/>
          </p:nvPr>
        </p:nvSpPr>
        <p:spPr>
          <a:xfrm>
            <a:off x="7885508" y="4412456"/>
            <a:ext cx="573161" cy="273844"/>
          </a:xfrm>
          <a:prstGeom prst="rect">
            <a:avLst/>
          </a:prstGeom>
        </p:spPr>
        <p:txBody>
          <a:bodyPr spcFirstLastPara="1" vert="horz" lIns="91440" tIns="45720" rIns="91440" bIns="45720" rtlCol="0" anchor="ctr" anchorCtr="0">
            <a:normAutofit/>
          </a:bodyPr>
          <a:lstStyle/>
          <a:p>
            <a:pPr lvl="0" indent="0">
              <a:lnSpc>
                <a:spcPct val="90000"/>
              </a:lnSpc>
              <a:spcBef>
                <a:spcPts val="0"/>
              </a:spcBef>
              <a:spcAft>
                <a:spcPts val="600"/>
              </a:spcAft>
              <a:buClr>
                <a:srgbClr val="000000"/>
              </a:buClr>
              <a:buFont typeface="Arial"/>
              <a:buNone/>
            </a:pPr>
            <a:fld id="{00000000-1234-1234-1234-123412341234}" type="slidenum">
              <a:rPr lang="en-US" sz="700" kern="1200" dirty="0">
                <a:solidFill>
                  <a:schemeClr val="tx1"/>
                </a:solidFill>
                <a:latin typeface="+mn-lt"/>
                <a:ea typeface="+mn-ea"/>
                <a:cs typeface="+mn-cs"/>
                <a:sym typeface="Constantia"/>
              </a:rPr>
              <a:pPr lvl="0" indent="0">
                <a:lnSpc>
                  <a:spcPct val="90000"/>
                </a:lnSpc>
                <a:spcBef>
                  <a:spcPts val="0"/>
                </a:spcBef>
                <a:spcAft>
                  <a:spcPts val="600"/>
                </a:spcAft>
                <a:buClr>
                  <a:srgbClr val="000000"/>
                </a:buClr>
                <a:buFont typeface="Arial"/>
                <a:buNone/>
              </a:pPr>
              <a:t>9</a:t>
            </a:fld>
            <a:endParaRPr lang="en-US" sz="700" kern="1200" dirty="0">
              <a:solidFill>
                <a:schemeClr val="tx1"/>
              </a:solidFill>
              <a:latin typeface="+mn-lt"/>
              <a:ea typeface="+mn-ea"/>
              <a:cs typeface="+mn-cs"/>
              <a:sym typeface="Constantia"/>
            </a:endParaRPr>
          </a:p>
        </p:txBody>
      </p:sp>
      <p:graphicFrame>
        <p:nvGraphicFramePr>
          <p:cNvPr id="80" name="Google Shape;68;p9">
            <a:extLst>
              <a:ext uri="{FF2B5EF4-FFF2-40B4-BE49-F238E27FC236}">
                <a16:creationId xmlns:a16="http://schemas.microsoft.com/office/drawing/2014/main" id="{9D89E35A-F02B-9520-68E2-430C4EE46972}"/>
              </a:ext>
            </a:extLst>
          </p:cNvPr>
          <p:cNvGraphicFramePr/>
          <p:nvPr>
            <p:extLst>
              <p:ext uri="{D42A27DB-BD31-4B8C-83A1-F6EECF244321}">
                <p14:modId xmlns:p14="http://schemas.microsoft.com/office/powerpoint/2010/main" val="2009605558"/>
              </p:ext>
            </p:extLst>
          </p:nvPr>
        </p:nvGraphicFramePr>
        <p:xfrm>
          <a:off x="2725320" y="383851"/>
          <a:ext cx="5844393" cy="45070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Droplet</Template>
  <TotalTime>786</TotalTime>
  <Words>2001</Words>
  <Application>Microsoft Office PowerPoint</Application>
  <PresentationFormat>On-screen Show (16:9)</PresentationFormat>
  <Paragraphs>186</Paragraphs>
  <Slides>18</Slides>
  <Notes>14</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Montserrat Light</vt:lpstr>
      <vt:lpstr>Montserrat</vt:lpstr>
      <vt:lpstr>Söhne</vt:lpstr>
      <vt:lpstr>Tw Cen MT</vt:lpstr>
      <vt:lpstr>Arial</vt:lpstr>
      <vt:lpstr>Droplet</vt:lpstr>
      <vt:lpstr>PowerPoint Presentation</vt:lpstr>
      <vt:lpstr>Current Propulsion  Taints Water Quality</vt:lpstr>
      <vt:lpstr>PowerPoint Presentation</vt:lpstr>
      <vt:lpstr>Fluidity Marine’s Solutions</vt:lpstr>
      <vt:lpstr>Fluidity Marine’s Solutions (cont’)</vt:lpstr>
      <vt:lpstr>Fluidity Marine’s Solutions (cont’ again)</vt:lpstr>
      <vt:lpstr>Fluidity Marine’s Solutions (cont’ Still)</vt:lpstr>
      <vt:lpstr>Fluidity Marine’s Solutions (Last One)</vt:lpstr>
      <vt:lpstr>Why we are Better</vt:lpstr>
      <vt:lpstr>Redefining Propulsion</vt:lpstr>
      <vt:lpstr>Revenue Streams</vt:lpstr>
      <vt:lpstr>Future Growth - Market Potential</vt:lpstr>
      <vt:lpstr>Founder</vt:lpstr>
      <vt:lpstr>Founder Credentials</vt:lpstr>
      <vt:lpstr>Attachments &amp; Advisors</vt:lpstr>
      <vt:lpstr>What We Need</vt:lpstr>
      <vt:lpstr>What That Gets Us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Evans</dc:creator>
  <cp:lastModifiedBy>Aaron Evans</cp:lastModifiedBy>
  <cp:revision>4</cp:revision>
  <dcterms:modified xsi:type="dcterms:W3CDTF">2023-05-28T19:20:25Z</dcterms:modified>
</cp:coreProperties>
</file>